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</p:sldMasterIdLst>
  <p:notesMasterIdLst>
    <p:notesMasterId r:id="rId22"/>
  </p:notesMasterIdLst>
  <p:sldIdLst>
    <p:sldId id="256" r:id="rId5"/>
    <p:sldId id="1648" r:id="rId6"/>
    <p:sldId id="1650" r:id="rId7"/>
    <p:sldId id="1649" r:id="rId8"/>
    <p:sldId id="1637" r:id="rId9"/>
    <p:sldId id="1643" r:id="rId10"/>
    <p:sldId id="1627" r:id="rId11"/>
    <p:sldId id="1638" r:id="rId12"/>
    <p:sldId id="1646" r:id="rId13"/>
    <p:sldId id="1623" r:id="rId14"/>
    <p:sldId id="1639" r:id="rId15"/>
    <p:sldId id="1652" r:id="rId16"/>
    <p:sldId id="1654" r:id="rId17"/>
    <p:sldId id="1647" r:id="rId18"/>
    <p:sldId id="1634" r:id="rId19"/>
    <p:sldId id="1653" r:id="rId20"/>
    <p:sldId id="164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FB8"/>
    <a:srgbClr val="FFFFFF"/>
    <a:srgbClr val="93C11C"/>
    <a:srgbClr val="526F86"/>
    <a:srgbClr val="019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29204-97E7-4980-B223-AC3901BAE8BD}" v="6" dt="2021-04-06T09:25:53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86415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0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vv033\Users%20Files$\Wouter\My%20Documents\KCC%20-%20Projects%202019%20-%202024\LVMB\Casus%205%20ISA\Extra%20tables%20and%20graphs%20for%20LVMB%20ISA%20ca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vv033\Users%20Files$\Wouter\My%20Documents\KCC%20-%20Projects%202019%20-%202024\LVMB\Casus%205%20ISA\Extra%20tables%20and%20graphs%20for%20LVMB%20ISA%20cas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E57-450B-80A6-61C611D3F247}"/>
              </c:ext>
            </c:extLst>
          </c:dPt>
          <c:cat>
            <c:strLit>
              <c:ptCount val="24"/>
              <c:pt idx="0">
                <c:v>Austria</c:v>
              </c:pt>
              <c:pt idx="1">
                <c:v>Belgium</c:v>
              </c:pt>
              <c:pt idx="2">
                <c:v>Bulgaria</c:v>
              </c:pt>
              <c:pt idx="3">
                <c:v>Czech Republic</c:v>
              </c:pt>
              <c:pt idx="4">
                <c:v>Denmark</c:v>
              </c:pt>
              <c:pt idx="5">
                <c:v>Finland</c:v>
              </c:pt>
              <c:pt idx="6">
                <c:v>France</c:v>
              </c:pt>
              <c:pt idx="7">
                <c:v>Germany</c:v>
              </c:pt>
              <c:pt idx="8">
                <c:v>Greece</c:v>
              </c:pt>
              <c:pt idx="9">
                <c:v>Hungary</c:v>
              </c:pt>
              <c:pt idx="10">
                <c:v>Iceland</c:v>
              </c:pt>
              <c:pt idx="11">
                <c:v>Ireland</c:v>
              </c:pt>
              <c:pt idx="12">
                <c:v>Italy</c:v>
              </c:pt>
              <c:pt idx="13">
                <c:v>Luxembourg</c:v>
              </c:pt>
              <c:pt idx="14">
                <c:v>Netherlands</c:v>
              </c:pt>
              <c:pt idx="15">
                <c:v>Norway</c:v>
              </c:pt>
              <c:pt idx="16">
                <c:v>Poland</c:v>
              </c:pt>
              <c:pt idx="17">
                <c:v>Portugal</c:v>
              </c:pt>
              <c:pt idx="18">
                <c:v>Serbia</c:v>
              </c:pt>
              <c:pt idx="19">
                <c:v>Slovenia</c:v>
              </c:pt>
              <c:pt idx="20">
                <c:v>Spain</c:v>
              </c:pt>
              <c:pt idx="21">
                <c:v>Sweden</c:v>
              </c:pt>
              <c:pt idx="22">
                <c:v>Switzerland</c:v>
              </c:pt>
              <c:pt idx="23">
                <c:v>United Kingdom</c:v>
              </c:pt>
            </c:strLit>
          </c:cat>
          <c:val>
            <c:numLit>
              <c:formatCode>0%</c:formatCode>
              <c:ptCount val="24"/>
              <c:pt idx="0">
                <c:v>43.471735867933972</c:v>
              </c:pt>
              <c:pt idx="1">
                <c:v>57.884130982367751</c:v>
              </c:pt>
              <c:pt idx="2">
                <c:v>79.104477611940297</c:v>
              </c:pt>
              <c:pt idx="3">
                <c:v>56.117290192113245</c:v>
              </c:pt>
              <c:pt idx="4">
                <c:v>55.691056910569102</c:v>
              </c:pt>
              <c:pt idx="5">
                <c:v>52.112676056338024</c:v>
              </c:pt>
              <c:pt idx="6">
                <c:v>59.6579476861167</c:v>
              </c:pt>
              <c:pt idx="7">
                <c:v>48.114630467571644</c:v>
              </c:pt>
              <c:pt idx="8">
                <c:v>79.901477832512313</c:v>
              </c:pt>
              <c:pt idx="9">
                <c:v>70.118343195266277</c:v>
              </c:pt>
              <c:pt idx="10">
                <c:v>58.837772397094433</c:v>
              </c:pt>
              <c:pt idx="11">
                <c:v>64.403491755577107</c:v>
              </c:pt>
              <c:pt idx="12">
                <c:v>71.938775510204081</c:v>
              </c:pt>
              <c:pt idx="13">
                <c:v>52.432432432432428</c:v>
              </c:pt>
              <c:pt idx="14">
                <c:v>47.507629704984737</c:v>
              </c:pt>
              <c:pt idx="15">
                <c:v>48.269230769230766</c:v>
              </c:pt>
              <c:pt idx="16">
                <c:v>63.947633434038266</c:v>
              </c:pt>
              <c:pt idx="17">
                <c:v>65.130260521042089</c:v>
              </c:pt>
              <c:pt idx="18">
                <c:v>79.538904899135446</c:v>
              </c:pt>
              <c:pt idx="19">
                <c:v>69.371980676328505</c:v>
              </c:pt>
              <c:pt idx="20">
                <c:v>76.428571428571416</c:v>
              </c:pt>
              <c:pt idx="21">
                <c:v>54.508611955420463</c:v>
              </c:pt>
              <c:pt idx="22">
                <c:v>56.078431372549019</c:v>
              </c:pt>
              <c:pt idx="23">
                <c:v>55.867082035306339</c:v>
              </c:pt>
            </c:numLit>
          </c:val>
          <c:extLst>
            <c:ext xmlns:c16="http://schemas.microsoft.com/office/drawing/2014/chart" uri="{C3380CC4-5D6E-409C-BE32-E72D297353CC}">
              <c16:uniqueId val="{00000000-7B87-4C90-A080-36FC1A9E8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588400416"/>
        <c:axId val="585612464"/>
      </c:barChart>
      <c:catAx>
        <c:axId val="5884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85612464"/>
        <c:crosses val="autoZero"/>
        <c:auto val="1"/>
        <c:lblAlgn val="ctr"/>
        <c:lblOffset val="100"/>
        <c:noMultiLvlLbl val="0"/>
      </c:catAx>
      <c:valAx>
        <c:axId val="58561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8840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387387108107552"/>
          <c:y val="4.6698279931368235E-2"/>
          <c:w val="0.46577965155930312"/>
          <c:h val="0.9001874825628346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'Dilemma survey'!$J$106:$J$115</c:f>
              <c:strCache>
                <c:ptCount val="10"/>
                <c:pt idx="0">
                  <c:v>Leidt tot discriminatie</c:v>
                </c:pt>
                <c:pt idx="1">
                  <c:v>Gemakkelijk te ontwijken</c:v>
                </c:pt>
                <c:pt idx="2">
                  <c:v>Minder plezier</c:v>
                </c:pt>
                <c:pt idx="3">
                  <c:v>Beperking van de mobiliteit</c:v>
                </c:pt>
                <c:pt idx="4">
                  <c:v>Ongerechtvaardigde ingreep van de overheid</c:v>
                </c:pt>
                <c:pt idx="5">
                  <c:v>Geen daling van de gewonden in het verkeer</c:v>
                </c:pt>
                <c:pt idx="6">
                  <c:v>Beperking van individuele vrijheid of privacy</c:v>
                </c:pt>
                <c:pt idx="7">
                  <c:v>Vereist veel publieke middelen</c:v>
                </c:pt>
                <c:pt idx="8">
                  <c:v>Hoge kosten voor de betrokkenen</c:v>
                </c:pt>
                <c:pt idx="9">
                  <c:v>Moeilijk correct uit te voeren</c:v>
                </c:pt>
              </c:strCache>
            </c:strRef>
          </c:cat>
          <c:val>
            <c:numRef>
              <c:f>'Dilemma survey'!$K$106:$K$115</c:f>
              <c:numCache>
                <c:formatCode>General</c:formatCode>
                <c:ptCount val="10"/>
                <c:pt idx="0">
                  <c:v>9</c:v>
                </c:pt>
                <c:pt idx="1">
                  <c:v>13</c:v>
                </c:pt>
                <c:pt idx="2">
                  <c:v>14.000000000000002</c:v>
                </c:pt>
                <c:pt idx="3">
                  <c:v>17</c:v>
                </c:pt>
                <c:pt idx="4">
                  <c:v>19</c:v>
                </c:pt>
                <c:pt idx="5">
                  <c:v>20</c:v>
                </c:pt>
                <c:pt idx="6">
                  <c:v>24</c:v>
                </c:pt>
                <c:pt idx="7">
                  <c:v>27</c:v>
                </c:pt>
                <c:pt idx="8">
                  <c:v>33</c:v>
                </c:pt>
                <c:pt idx="9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39-4517-A3BD-9F6239AAE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391392"/>
        <c:axId val="555392048"/>
      </c:barChart>
      <c:catAx>
        <c:axId val="555391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55392048"/>
        <c:crosses val="autoZero"/>
        <c:auto val="1"/>
        <c:lblAlgn val="ctr"/>
        <c:lblOffset val="100"/>
        <c:noMultiLvlLbl val="0"/>
      </c:catAx>
      <c:valAx>
        <c:axId val="55539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5539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774577444920359"/>
          <c:y val="2.674446875759786E-2"/>
          <c:w val="0.39903205299663286"/>
          <c:h val="0.9168532270446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47-47F0-B1C4-DC5CF809AE10}"/>
              </c:ext>
            </c:extLst>
          </c:dPt>
          <c:cat>
            <c:strRef>
              <c:f>'Dilemma survey'!$J$122:$J$135</c:f>
              <c:strCache>
                <c:ptCount val="14"/>
                <c:pt idx="0">
                  <c:v>Heeft geen enkel effect op mij</c:v>
                </c:pt>
                <c:pt idx="1">
                  <c:v>Doet me minder reizen met de auto</c:v>
                </c:pt>
                <c:pt idx="2">
                  <c:v>Doet me tweedehandsauto's kopen zonder ISA-systeem</c:v>
                </c:pt>
                <c:pt idx="3">
                  <c:v>Verkleint mijn ecologische voetafdruk</c:v>
                </c:pt>
                <c:pt idx="4">
                  <c:v>Vermindert mijn aantal verkeersboetes</c:v>
                </c:pt>
                <c:pt idx="5">
                  <c:v>Doet me tijd verliezen</c:v>
                </c:pt>
                <c:pt idx="6">
                  <c:v>Maakt het rijden met de auto minder aangenaam</c:v>
                </c:pt>
                <c:pt idx="7">
                  <c:v>Maakt het rijden comfortabeler</c:v>
                </c:pt>
                <c:pt idx="8">
                  <c:v>Geeft me een onveilig gevoel bij het inhalen</c:v>
                </c:pt>
                <c:pt idx="9">
                  <c:v>Geeft me het gevoel de hele tijd gecontroleerd te worden</c:v>
                </c:pt>
                <c:pt idx="10">
                  <c:v>Vermindert mijn risico een verkeersongeval te veroorzaken</c:v>
                </c:pt>
                <c:pt idx="11">
                  <c:v>Vermindert de ernst van de verwondingen bij een ongeval</c:v>
                </c:pt>
                <c:pt idx="12">
                  <c:v>Vermindert het riscico om betrokken te geraken bij een verkeersongeval</c:v>
                </c:pt>
                <c:pt idx="13">
                  <c:v>Geeft me een veiliger gevoel op de weg</c:v>
                </c:pt>
              </c:strCache>
            </c:strRef>
          </c:cat>
          <c:val>
            <c:numRef>
              <c:f>'Dilemma survey'!$K$122:$K$135</c:f>
              <c:numCache>
                <c:formatCode>General</c:formatCode>
                <c:ptCount val="14"/>
                <c:pt idx="0">
                  <c:v>22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9</c:v>
                </c:pt>
                <c:pt idx="5">
                  <c:v>11</c:v>
                </c:pt>
                <c:pt idx="6">
                  <c:v>15</c:v>
                </c:pt>
                <c:pt idx="7">
                  <c:v>16</c:v>
                </c:pt>
                <c:pt idx="8">
                  <c:v>16</c:v>
                </c:pt>
                <c:pt idx="9">
                  <c:v>18</c:v>
                </c:pt>
                <c:pt idx="10">
                  <c:v>19</c:v>
                </c:pt>
                <c:pt idx="11">
                  <c:v>30</c:v>
                </c:pt>
                <c:pt idx="12">
                  <c:v>38</c:v>
                </c:pt>
                <c:pt idx="1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47-47F0-B1C4-DC5CF809A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4055848"/>
        <c:axId val="784047648"/>
      </c:barChart>
      <c:catAx>
        <c:axId val="784055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84047648"/>
        <c:crosses val="autoZero"/>
        <c:auto val="1"/>
        <c:lblAlgn val="ctr"/>
        <c:lblOffset val="100"/>
        <c:noMultiLvlLbl val="0"/>
      </c:catAx>
      <c:valAx>
        <c:axId val="784047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84055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E4C76-84F2-49C8-BCB0-25F687320B10}" type="doc">
      <dgm:prSet loTypeId="urn:microsoft.com/office/officeart/2005/8/layout/hList1" loCatId="list" qsTypeId="urn:microsoft.com/office/officeart/2005/8/quickstyle/3d6" qsCatId="3D" csTypeId="urn:microsoft.com/office/officeart/2005/8/colors/colorful4" csCatId="colorful" phldr="1"/>
      <dgm:spPr>
        <a:scene3d>
          <a:camera prst="perspectiveRelaxedModerately" zoom="92000">
            <a:rot lat="20400000" lon="0" rev="0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A7033BCA-2ACA-4994-8AC9-EEF06963ADA6}">
      <dgm:prSet/>
      <dgm:spPr/>
      <dgm:t>
        <a:bodyPr/>
        <a:lstStyle/>
        <a:p>
          <a:r>
            <a:rPr lang="nl-BE" b="1" i="0"/>
            <a:t>Tegenstanders</a:t>
          </a:r>
          <a:endParaRPr lang="nl-BE"/>
        </a:p>
      </dgm:t>
    </dgm:pt>
    <dgm:pt modelId="{35DF159D-0FE1-49BD-8CAB-D1467C8FB4F7}" type="parTrans" cxnId="{82AA9052-7D17-4541-8443-338D24571CDF}">
      <dgm:prSet/>
      <dgm:spPr/>
      <dgm:t>
        <a:bodyPr/>
        <a:lstStyle/>
        <a:p>
          <a:endParaRPr lang="en-US"/>
        </a:p>
      </dgm:t>
    </dgm:pt>
    <dgm:pt modelId="{FB7FD3D8-E7BD-4370-B91C-24EF7D7B0002}" type="sibTrans" cxnId="{82AA9052-7D17-4541-8443-338D24571CDF}">
      <dgm:prSet/>
      <dgm:spPr/>
      <dgm:t>
        <a:bodyPr/>
        <a:lstStyle/>
        <a:p>
          <a:endParaRPr lang="en-US"/>
        </a:p>
      </dgm:t>
    </dgm:pt>
    <dgm:pt modelId="{29DD05FE-C6AF-4451-8F18-E665F735A4CD}">
      <dgm:prSet/>
      <dgm:spPr/>
      <dgm:t>
        <a:bodyPr/>
        <a:lstStyle/>
        <a:p>
          <a:r>
            <a:rPr lang="nl-BE" b="0" i="0" dirty="0"/>
            <a:t>Rijden regelmatig </a:t>
          </a:r>
          <a:r>
            <a:rPr lang="nl-BE" b="1" i="1" dirty="0"/>
            <a:t>sneller</a:t>
          </a:r>
          <a:r>
            <a:rPr lang="nl-BE" b="0" i="0" dirty="0"/>
            <a:t> dan de maximale snelheidslimiet (buiten de bebouwde kom)</a:t>
          </a:r>
          <a:endParaRPr lang="nl-BE" dirty="0"/>
        </a:p>
      </dgm:t>
    </dgm:pt>
    <dgm:pt modelId="{9967EC6E-7002-44F0-B71D-010FE3E9B75E}" type="parTrans" cxnId="{9FA46BFE-4D64-4206-86C6-F565489C2F4A}">
      <dgm:prSet/>
      <dgm:spPr/>
      <dgm:t>
        <a:bodyPr/>
        <a:lstStyle/>
        <a:p>
          <a:endParaRPr lang="en-US"/>
        </a:p>
      </dgm:t>
    </dgm:pt>
    <dgm:pt modelId="{CEB0A5CA-843D-485E-94C1-C840D84C44FA}" type="sibTrans" cxnId="{9FA46BFE-4D64-4206-86C6-F565489C2F4A}">
      <dgm:prSet/>
      <dgm:spPr/>
      <dgm:t>
        <a:bodyPr/>
        <a:lstStyle/>
        <a:p>
          <a:endParaRPr lang="en-US"/>
        </a:p>
      </dgm:t>
    </dgm:pt>
    <dgm:pt modelId="{5DD606ED-CA65-4726-BDAB-77E8AF7BB135}">
      <dgm:prSet/>
      <dgm:spPr/>
      <dgm:t>
        <a:bodyPr/>
        <a:lstStyle/>
        <a:p>
          <a:r>
            <a:rPr lang="nl-BE" b="0" i="0" dirty="0"/>
            <a:t>Hebben </a:t>
          </a:r>
          <a:r>
            <a:rPr lang="nl-BE" b="1" i="1" dirty="0"/>
            <a:t>vertrouwen</a:t>
          </a:r>
          <a:r>
            <a:rPr lang="nl-BE" b="0" i="0" dirty="0"/>
            <a:t> in zichzelf wanneer ze gevoelig sneller rijden dan de snelheidslimiet</a:t>
          </a:r>
          <a:endParaRPr lang="nl-BE" dirty="0"/>
        </a:p>
      </dgm:t>
    </dgm:pt>
    <dgm:pt modelId="{AD24D020-BE8D-4624-A337-7BA64585DEA0}" type="parTrans" cxnId="{66483F44-3270-4588-8C14-26F83AE8E721}">
      <dgm:prSet/>
      <dgm:spPr/>
      <dgm:t>
        <a:bodyPr/>
        <a:lstStyle/>
        <a:p>
          <a:endParaRPr lang="en-US"/>
        </a:p>
      </dgm:t>
    </dgm:pt>
    <dgm:pt modelId="{3D578564-21EC-472A-94D8-820F2872DFB3}" type="sibTrans" cxnId="{66483F44-3270-4588-8C14-26F83AE8E721}">
      <dgm:prSet/>
      <dgm:spPr/>
      <dgm:t>
        <a:bodyPr/>
        <a:lstStyle/>
        <a:p>
          <a:endParaRPr lang="en-US"/>
        </a:p>
      </dgm:t>
    </dgm:pt>
    <dgm:pt modelId="{764C99A2-B059-476F-A999-D78510A8BA8D}">
      <dgm:prSet/>
      <dgm:spPr/>
      <dgm:t>
        <a:bodyPr/>
        <a:lstStyle/>
        <a:p>
          <a:r>
            <a:rPr lang="nl-BE" b="0" i="0" dirty="0"/>
            <a:t>Vinden dat ze </a:t>
          </a:r>
          <a:r>
            <a:rPr lang="nl-BE" b="1" i="1" dirty="0"/>
            <a:t>in staat zijn </a:t>
          </a:r>
          <a:r>
            <a:rPr lang="nl-BE" b="0" i="0" dirty="0"/>
            <a:t>een bocht te nemen aan hoge snelheid</a:t>
          </a:r>
          <a:endParaRPr lang="nl-BE" dirty="0"/>
        </a:p>
      </dgm:t>
    </dgm:pt>
    <dgm:pt modelId="{DEBDFF0E-9A6C-4C28-8382-D00A4F8CB0BB}" type="parTrans" cxnId="{E3D5C583-FEE1-43A2-9B7A-6A5D96B558D7}">
      <dgm:prSet/>
      <dgm:spPr/>
      <dgm:t>
        <a:bodyPr/>
        <a:lstStyle/>
        <a:p>
          <a:endParaRPr lang="en-US"/>
        </a:p>
      </dgm:t>
    </dgm:pt>
    <dgm:pt modelId="{5608FD9B-64D2-46C3-8D3A-B51B6B8DB2E5}" type="sibTrans" cxnId="{E3D5C583-FEE1-43A2-9B7A-6A5D96B558D7}">
      <dgm:prSet/>
      <dgm:spPr/>
      <dgm:t>
        <a:bodyPr/>
        <a:lstStyle/>
        <a:p>
          <a:endParaRPr lang="en-US"/>
        </a:p>
      </dgm:t>
    </dgm:pt>
    <dgm:pt modelId="{F09A9C95-AA93-4EAB-BCF0-5A7394C8A566}">
      <dgm:prSet/>
      <dgm:spPr/>
      <dgm:t>
        <a:bodyPr/>
        <a:lstStyle/>
        <a:p>
          <a:r>
            <a:rPr lang="nl-BE" b="0" i="0" dirty="0"/>
            <a:t>Vinden het </a:t>
          </a:r>
          <a:r>
            <a:rPr lang="nl-BE" b="1" i="1" dirty="0"/>
            <a:t>saai</a:t>
          </a:r>
          <a:r>
            <a:rPr lang="nl-BE" b="0" i="0" dirty="0"/>
            <a:t> en eentonig om zich aan de snelheidslimieten te houden</a:t>
          </a:r>
          <a:endParaRPr lang="nl-BE" dirty="0"/>
        </a:p>
      </dgm:t>
    </dgm:pt>
    <dgm:pt modelId="{E74D8DCB-9BA9-4DB0-8F78-4086BBDBC425}" type="parTrans" cxnId="{0D954AC7-B222-4133-8B8F-FFAEE8AE4E1C}">
      <dgm:prSet/>
      <dgm:spPr/>
      <dgm:t>
        <a:bodyPr/>
        <a:lstStyle/>
        <a:p>
          <a:endParaRPr lang="en-US"/>
        </a:p>
      </dgm:t>
    </dgm:pt>
    <dgm:pt modelId="{00A6085B-0C8E-4A9F-A9B3-CF286C8AC932}" type="sibTrans" cxnId="{0D954AC7-B222-4133-8B8F-FFAEE8AE4E1C}">
      <dgm:prSet/>
      <dgm:spPr/>
      <dgm:t>
        <a:bodyPr/>
        <a:lstStyle/>
        <a:p>
          <a:endParaRPr lang="en-US"/>
        </a:p>
      </dgm:t>
    </dgm:pt>
    <dgm:pt modelId="{EAB168F6-8420-401C-9C41-443032993D6C}">
      <dgm:prSet/>
      <dgm:spPr/>
      <dgm:t>
        <a:bodyPr/>
        <a:lstStyle/>
        <a:p>
          <a:r>
            <a:rPr lang="nl-BE" b="1" i="0"/>
            <a:t>Voorstanders</a:t>
          </a:r>
          <a:endParaRPr lang="nl-BE"/>
        </a:p>
      </dgm:t>
    </dgm:pt>
    <dgm:pt modelId="{84CD81CA-BEEE-4329-AD8C-27EAC9662FDD}" type="parTrans" cxnId="{72A4EF1E-A67A-4EC1-BCE6-256F844AC85C}">
      <dgm:prSet/>
      <dgm:spPr/>
      <dgm:t>
        <a:bodyPr/>
        <a:lstStyle/>
        <a:p>
          <a:endParaRPr lang="en-US"/>
        </a:p>
      </dgm:t>
    </dgm:pt>
    <dgm:pt modelId="{86D217FA-F8DA-4DE7-8F19-3F77400BC87F}" type="sibTrans" cxnId="{72A4EF1E-A67A-4EC1-BCE6-256F844AC85C}">
      <dgm:prSet/>
      <dgm:spPr/>
      <dgm:t>
        <a:bodyPr/>
        <a:lstStyle/>
        <a:p>
          <a:endParaRPr lang="en-US"/>
        </a:p>
      </dgm:t>
    </dgm:pt>
    <dgm:pt modelId="{BADBE73B-782D-4C9C-A1C1-FCE5CD3950D4}">
      <dgm:prSet/>
      <dgm:spPr/>
      <dgm:t>
        <a:bodyPr/>
        <a:lstStyle/>
        <a:p>
          <a:r>
            <a:rPr lang="nl-BE" b="0" i="0" dirty="0"/>
            <a:t>Zien snelheid als een zeer belangrijke oorzaak van </a:t>
          </a:r>
          <a:r>
            <a:rPr lang="nl-BE" b="1" i="1" dirty="0"/>
            <a:t>verkeersongevallen</a:t>
          </a:r>
        </a:p>
      </dgm:t>
    </dgm:pt>
    <dgm:pt modelId="{B07BFD50-A5DD-442D-A8C2-8A50F1FB4550}" type="parTrans" cxnId="{439D053B-A5E6-4C05-9F3B-3B5352685204}">
      <dgm:prSet/>
      <dgm:spPr/>
      <dgm:t>
        <a:bodyPr/>
        <a:lstStyle/>
        <a:p>
          <a:endParaRPr lang="en-US"/>
        </a:p>
      </dgm:t>
    </dgm:pt>
    <dgm:pt modelId="{3C2E6001-F389-415A-AC19-DB58CD1AC908}" type="sibTrans" cxnId="{439D053B-A5E6-4C05-9F3B-3B5352685204}">
      <dgm:prSet/>
      <dgm:spPr/>
      <dgm:t>
        <a:bodyPr/>
        <a:lstStyle/>
        <a:p>
          <a:endParaRPr lang="en-US"/>
        </a:p>
      </dgm:t>
    </dgm:pt>
    <dgm:pt modelId="{F31AC4AF-913D-4628-96B4-9CB333C4F663}">
      <dgm:prSet/>
      <dgm:spPr/>
      <dgm:t>
        <a:bodyPr/>
        <a:lstStyle/>
        <a:p>
          <a:r>
            <a:rPr lang="nl-BE" b="0" i="0" dirty="0"/>
            <a:t>Zijn geïnteresseerd in volledig </a:t>
          </a:r>
          <a:r>
            <a:rPr lang="nl-BE" b="1" i="1" dirty="0"/>
            <a:t>zelfrijdende</a:t>
          </a:r>
          <a:r>
            <a:rPr lang="nl-BE" b="0" i="0" dirty="0"/>
            <a:t> voertuigen</a:t>
          </a:r>
          <a:endParaRPr lang="nl-BE" dirty="0"/>
        </a:p>
      </dgm:t>
    </dgm:pt>
    <dgm:pt modelId="{A1CCB5DF-6A32-4D7E-8A3D-1CFABAFB12EF}" type="parTrans" cxnId="{B539CEF0-2D3F-447A-ADAD-8851FFB33B2A}">
      <dgm:prSet/>
      <dgm:spPr/>
      <dgm:t>
        <a:bodyPr/>
        <a:lstStyle/>
        <a:p>
          <a:endParaRPr lang="en-US"/>
        </a:p>
      </dgm:t>
    </dgm:pt>
    <dgm:pt modelId="{CECE0000-0E87-4930-8CB9-9F5C33BAEFF7}" type="sibTrans" cxnId="{B539CEF0-2D3F-447A-ADAD-8851FFB33B2A}">
      <dgm:prSet/>
      <dgm:spPr/>
      <dgm:t>
        <a:bodyPr/>
        <a:lstStyle/>
        <a:p>
          <a:endParaRPr lang="en-US"/>
        </a:p>
      </dgm:t>
    </dgm:pt>
    <dgm:pt modelId="{832D6031-99A4-4D8C-87C8-24F86222928A}">
      <dgm:prSet/>
      <dgm:spPr/>
      <dgm:t>
        <a:bodyPr/>
        <a:lstStyle/>
        <a:p>
          <a:r>
            <a:rPr lang="nl-BE" b="0" i="0" dirty="0"/>
            <a:t>Hebben de intentie om </a:t>
          </a:r>
          <a:r>
            <a:rPr lang="nl-BE" b="1" i="1" dirty="0"/>
            <a:t>snelheidslimieten</a:t>
          </a:r>
          <a:r>
            <a:rPr lang="nl-BE" b="0" i="0" dirty="0"/>
            <a:t> na te leven</a:t>
          </a:r>
          <a:endParaRPr lang="nl-BE" dirty="0"/>
        </a:p>
      </dgm:t>
    </dgm:pt>
    <dgm:pt modelId="{BC86FA30-FEB5-4129-90C0-ACB20672DB84}" type="parTrans" cxnId="{8137C0A2-40CF-4188-858E-6457A3240502}">
      <dgm:prSet/>
      <dgm:spPr/>
      <dgm:t>
        <a:bodyPr/>
        <a:lstStyle/>
        <a:p>
          <a:endParaRPr lang="en-US"/>
        </a:p>
      </dgm:t>
    </dgm:pt>
    <dgm:pt modelId="{B81F2403-7591-4D4D-B96A-BA83B17C41FB}" type="sibTrans" cxnId="{8137C0A2-40CF-4188-858E-6457A3240502}">
      <dgm:prSet/>
      <dgm:spPr/>
      <dgm:t>
        <a:bodyPr/>
        <a:lstStyle/>
        <a:p>
          <a:endParaRPr lang="en-US"/>
        </a:p>
      </dgm:t>
    </dgm:pt>
    <dgm:pt modelId="{BD230886-B6D9-4D7F-9FD9-185261839BED}">
      <dgm:prSet/>
      <dgm:spPr/>
      <dgm:t>
        <a:bodyPr/>
        <a:lstStyle/>
        <a:p>
          <a:r>
            <a:rPr lang="nl-BE" b="0" i="0" dirty="0"/>
            <a:t>Vinden dat de </a:t>
          </a:r>
          <a:r>
            <a:rPr lang="nl-BE" b="1" i="1" dirty="0"/>
            <a:t>verkeersregels</a:t>
          </a:r>
          <a:r>
            <a:rPr lang="nl-BE" b="0" i="0" dirty="0"/>
            <a:t> en straffen m.b.t. te snel rijden strikter moeten</a:t>
          </a:r>
          <a:endParaRPr lang="nl-BE" dirty="0"/>
        </a:p>
      </dgm:t>
    </dgm:pt>
    <dgm:pt modelId="{93313C0E-60A8-4AB0-99A7-C8884E24DCA5}" type="parTrans" cxnId="{8AFCD6BB-969F-46A7-B42B-F7D5ACE21CAD}">
      <dgm:prSet/>
      <dgm:spPr/>
      <dgm:t>
        <a:bodyPr/>
        <a:lstStyle/>
        <a:p>
          <a:endParaRPr lang="en-US"/>
        </a:p>
      </dgm:t>
    </dgm:pt>
    <dgm:pt modelId="{A8CFE22E-CECB-4BEE-8AE0-20B829E14E8B}" type="sibTrans" cxnId="{8AFCD6BB-969F-46A7-B42B-F7D5ACE21CAD}">
      <dgm:prSet/>
      <dgm:spPr/>
      <dgm:t>
        <a:bodyPr/>
        <a:lstStyle/>
        <a:p>
          <a:endParaRPr lang="en-US"/>
        </a:p>
      </dgm:t>
    </dgm:pt>
    <dgm:pt modelId="{8C832F08-51B6-439F-B475-5C83667BA53A}" type="pres">
      <dgm:prSet presAssocID="{08DE4C76-84F2-49C8-BCB0-25F687320B10}" presName="Name0" presStyleCnt="0">
        <dgm:presLayoutVars>
          <dgm:dir/>
          <dgm:animLvl val="lvl"/>
          <dgm:resizeHandles val="exact"/>
        </dgm:presLayoutVars>
      </dgm:prSet>
      <dgm:spPr/>
    </dgm:pt>
    <dgm:pt modelId="{282C3D3D-FCE0-430F-A678-67B0141B9BB0}" type="pres">
      <dgm:prSet presAssocID="{A7033BCA-2ACA-4994-8AC9-EEF06963ADA6}" presName="composite" presStyleCnt="0"/>
      <dgm:spPr/>
    </dgm:pt>
    <dgm:pt modelId="{D78923EB-CF9B-4D6E-842F-2DF66F3CC8BB}" type="pres">
      <dgm:prSet presAssocID="{A7033BCA-2ACA-4994-8AC9-EEF06963ADA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2B89015-0DF7-4AD4-8000-B975B8B7BBA2}" type="pres">
      <dgm:prSet presAssocID="{A7033BCA-2ACA-4994-8AC9-EEF06963ADA6}" presName="desTx" presStyleLbl="alignAccFollowNode1" presStyleIdx="0" presStyleCnt="2">
        <dgm:presLayoutVars>
          <dgm:bulletEnabled val="1"/>
        </dgm:presLayoutVars>
      </dgm:prSet>
      <dgm:spPr/>
    </dgm:pt>
    <dgm:pt modelId="{6DD19DA7-2737-4E27-B578-424C44828D07}" type="pres">
      <dgm:prSet presAssocID="{FB7FD3D8-E7BD-4370-B91C-24EF7D7B0002}" presName="space" presStyleCnt="0"/>
      <dgm:spPr/>
    </dgm:pt>
    <dgm:pt modelId="{5F5E14B4-B601-4339-9894-535E24F6B31F}" type="pres">
      <dgm:prSet presAssocID="{EAB168F6-8420-401C-9C41-443032993D6C}" presName="composite" presStyleCnt="0"/>
      <dgm:spPr/>
    </dgm:pt>
    <dgm:pt modelId="{861CB6F3-A3DE-4E1A-8906-ABEA61520552}" type="pres">
      <dgm:prSet presAssocID="{EAB168F6-8420-401C-9C41-443032993D6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2613FBA-2C71-4D89-8076-DD003A477CD7}" type="pres">
      <dgm:prSet presAssocID="{EAB168F6-8420-401C-9C41-443032993D6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F184E09-499F-44B7-9AE8-C5DDF0C2DEA4}" type="presOf" srcId="{29DD05FE-C6AF-4451-8F18-E665F735A4CD}" destId="{72B89015-0DF7-4AD4-8000-B975B8B7BBA2}" srcOrd="0" destOrd="0" presId="urn:microsoft.com/office/officeart/2005/8/layout/hList1"/>
    <dgm:cxn modelId="{72A4EF1E-A67A-4EC1-BCE6-256F844AC85C}" srcId="{08DE4C76-84F2-49C8-BCB0-25F687320B10}" destId="{EAB168F6-8420-401C-9C41-443032993D6C}" srcOrd="1" destOrd="0" parTransId="{84CD81CA-BEEE-4329-AD8C-27EAC9662FDD}" sibTransId="{86D217FA-F8DA-4DE7-8F19-3F77400BC87F}"/>
    <dgm:cxn modelId="{1441432A-DA94-4F08-819F-CFF1178287BA}" type="presOf" srcId="{08DE4C76-84F2-49C8-BCB0-25F687320B10}" destId="{8C832F08-51B6-439F-B475-5C83667BA53A}" srcOrd="0" destOrd="0" presId="urn:microsoft.com/office/officeart/2005/8/layout/hList1"/>
    <dgm:cxn modelId="{9517B02A-0EEA-4405-A085-55605DB65603}" type="presOf" srcId="{F31AC4AF-913D-4628-96B4-9CB333C4F663}" destId="{82613FBA-2C71-4D89-8076-DD003A477CD7}" srcOrd="0" destOrd="1" presId="urn:microsoft.com/office/officeart/2005/8/layout/hList1"/>
    <dgm:cxn modelId="{439D053B-A5E6-4C05-9F3B-3B5352685204}" srcId="{EAB168F6-8420-401C-9C41-443032993D6C}" destId="{BADBE73B-782D-4C9C-A1C1-FCE5CD3950D4}" srcOrd="0" destOrd="0" parTransId="{B07BFD50-A5DD-442D-A8C2-8A50F1FB4550}" sibTransId="{3C2E6001-F389-415A-AC19-DB58CD1AC908}"/>
    <dgm:cxn modelId="{096FAD3C-F5C1-4A5E-A421-5CFEC66C9CE9}" type="presOf" srcId="{EAB168F6-8420-401C-9C41-443032993D6C}" destId="{861CB6F3-A3DE-4E1A-8906-ABEA61520552}" srcOrd="0" destOrd="0" presId="urn:microsoft.com/office/officeart/2005/8/layout/hList1"/>
    <dgm:cxn modelId="{66483F44-3270-4588-8C14-26F83AE8E721}" srcId="{A7033BCA-2ACA-4994-8AC9-EEF06963ADA6}" destId="{5DD606ED-CA65-4726-BDAB-77E8AF7BB135}" srcOrd="1" destOrd="0" parTransId="{AD24D020-BE8D-4624-A337-7BA64585DEA0}" sibTransId="{3D578564-21EC-472A-94D8-820F2872DFB3}"/>
    <dgm:cxn modelId="{0C75CC6B-38CB-4397-A333-CC348338EB4B}" type="presOf" srcId="{BADBE73B-782D-4C9C-A1C1-FCE5CD3950D4}" destId="{82613FBA-2C71-4D89-8076-DD003A477CD7}" srcOrd="0" destOrd="0" presId="urn:microsoft.com/office/officeart/2005/8/layout/hList1"/>
    <dgm:cxn modelId="{E123CF4D-E1C2-4686-9316-35A642389271}" type="presOf" srcId="{832D6031-99A4-4D8C-87C8-24F86222928A}" destId="{82613FBA-2C71-4D89-8076-DD003A477CD7}" srcOrd="0" destOrd="2" presId="urn:microsoft.com/office/officeart/2005/8/layout/hList1"/>
    <dgm:cxn modelId="{82AA9052-7D17-4541-8443-338D24571CDF}" srcId="{08DE4C76-84F2-49C8-BCB0-25F687320B10}" destId="{A7033BCA-2ACA-4994-8AC9-EEF06963ADA6}" srcOrd="0" destOrd="0" parTransId="{35DF159D-0FE1-49BD-8CAB-D1467C8FB4F7}" sibTransId="{FB7FD3D8-E7BD-4370-B91C-24EF7D7B0002}"/>
    <dgm:cxn modelId="{A856E57E-BEEF-4AA0-980B-19F6479EE305}" type="presOf" srcId="{5DD606ED-CA65-4726-BDAB-77E8AF7BB135}" destId="{72B89015-0DF7-4AD4-8000-B975B8B7BBA2}" srcOrd="0" destOrd="1" presId="urn:microsoft.com/office/officeart/2005/8/layout/hList1"/>
    <dgm:cxn modelId="{E3D5C583-FEE1-43A2-9B7A-6A5D96B558D7}" srcId="{A7033BCA-2ACA-4994-8AC9-EEF06963ADA6}" destId="{764C99A2-B059-476F-A999-D78510A8BA8D}" srcOrd="2" destOrd="0" parTransId="{DEBDFF0E-9A6C-4C28-8382-D00A4F8CB0BB}" sibTransId="{5608FD9B-64D2-46C3-8D3A-B51B6B8DB2E5}"/>
    <dgm:cxn modelId="{E733798C-BBDF-4539-BC5E-27540B04064C}" type="presOf" srcId="{F09A9C95-AA93-4EAB-BCF0-5A7394C8A566}" destId="{72B89015-0DF7-4AD4-8000-B975B8B7BBA2}" srcOrd="0" destOrd="3" presId="urn:microsoft.com/office/officeart/2005/8/layout/hList1"/>
    <dgm:cxn modelId="{1BDB9391-4642-490A-B1DA-68F575607525}" type="presOf" srcId="{BD230886-B6D9-4D7F-9FD9-185261839BED}" destId="{82613FBA-2C71-4D89-8076-DD003A477CD7}" srcOrd="0" destOrd="3" presId="urn:microsoft.com/office/officeart/2005/8/layout/hList1"/>
    <dgm:cxn modelId="{8137C0A2-40CF-4188-858E-6457A3240502}" srcId="{EAB168F6-8420-401C-9C41-443032993D6C}" destId="{832D6031-99A4-4D8C-87C8-24F86222928A}" srcOrd="2" destOrd="0" parTransId="{BC86FA30-FEB5-4129-90C0-ACB20672DB84}" sibTransId="{B81F2403-7591-4D4D-B96A-BA83B17C41FB}"/>
    <dgm:cxn modelId="{4DA4C0B6-2BBC-459E-BFA8-5823FA15997B}" type="presOf" srcId="{764C99A2-B059-476F-A999-D78510A8BA8D}" destId="{72B89015-0DF7-4AD4-8000-B975B8B7BBA2}" srcOrd="0" destOrd="2" presId="urn:microsoft.com/office/officeart/2005/8/layout/hList1"/>
    <dgm:cxn modelId="{8AFCD6BB-969F-46A7-B42B-F7D5ACE21CAD}" srcId="{EAB168F6-8420-401C-9C41-443032993D6C}" destId="{BD230886-B6D9-4D7F-9FD9-185261839BED}" srcOrd="3" destOrd="0" parTransId="{93313C0E-60A8-4AB0-99A7-C8884E24DCA5}" sibTransId="{A8CFE22E-CECB-4BEE-8AE0-20B829E14E8B}"/>
    <dgm:cxn modelId="{0D954AC7-B222-4133-8B8F-FFAEE8AE4E1C}" srcId="{A7033BCA-2ACA-4994-8AC9-EEF06963ADA6}" destId="{F09A9C95-AA93-4EAB-BCF0-5A7394C8A566}" srcOrd="3" destOrd="0" parTransId="{E74D8DCB-9BA9-4DB0-8F78-4086BBDBC425}" sibTransId="{00A6085B-0C8E-4A9F-A9B3-CF286C8AC932}"/>
    <dgm:cxn modelId="{B539CEF0-2D3F-447A-ADAD-8851FFB33B2A}" srcId="{EAB168F6-8420-401C-9C41-443032993D6C}" destId="{F31AC4AF-913D-4628-96B4-9CB333C4F663}" srcOrd="1" destOrd="0" parTransId="{A1CCB5DF-6A32-4D7E-8A3D-1CFABAFB12EF}" sibTransId="{CECE0000-0E87-4930-8CB9-9F5C33BAEFF7}"/>
    <dgm:cxn modelId="{9FA46BFE-4D64-4206-86C6-F565489C2F4A}" srcId="{A7033BCA-2ACA-4994-8AC9-EEF06963ADA6}" destId="{29DD05FE-C6AF-4451-8F18-E665F735A4CD}" srcOrd="0" destOrd="0" parTransId="{9967EC6E-7002-44F0-B71D-010FE3E9B75E}" sibTransId="{CEB0A5CA-843D-485E-94C1-C840D84C44FA}"/>
    <dgm:cxn modelId="{18E159FE-25B4-4303-A26D-ABC4E4032D36}" type="presOf" srcId="{A7033BCA-2ACA-4994-8AC9-EEF06963ADA6}" destId="{D78923EB-CF9B-4D6E-842F-2DF66F3CC8BB}" srcOrd="0" destOrd="0" presId="urn:microsoft.com/office/officeart/2005/8/layout/hList1"/>
    <dgm:cxn modelId="{C4A48A3B-5D54-4F83-A3CB-ED718539E112}" type="presParOf" srcId="{8C832F08-51B6-439F-B475-5C83667BA53A}" destId="{282C3D3D-FCE0-430F-A678-67B0141B9BB0}" srcOrd="0" destOrd="0" presId="urn:microsoft.com/office/officeart/2005/8/layout/hList1"/>
    <dgm:cxn modelId="{2A9B7EB6-5498-434E-A0CE-4B1C0275065B}" type="presParOf" srcId="{282C3D3D-FCE0-430F-A678-67B0141B9BB0}" destId="{D78923EB-CF9B-4D6E-842F-2DF66F3CC8BB}" srcOrd="0" destOrd="0" presId="urn:microsoft.com/office/officeart/2005/8/layout/hList1"/>
    <dgm:cxn modelId="{C80DFAF5-DB3A-4C87-AF41-A74558073683}" type="presParOf" srcId="{282C3D3D-FCE0-430F-A678-67B0141B9BB0}" destId="{72B89015-0DF7-4AD4-8000-B975B8B7BBA2}" srcOrd="1" destOrd="0" presId="urn:microsoft.com/office/officeart/2005/8/layout/hList1"/>
    <dgm:cxn modelId="{DDF3EE8D-191A-4BC0-B4DD-5756872128D3}" type="presParOf" srcId="{8C832F08-51B6-439F-B475-5C83667BA53A}" destId="{6DD19DA7-2737-4E27-B578-424C44828D07}" srcOrd="1" destOrd="0" presId="urn:microsoft.com/office/officeart/2005/8/layout/hList1"/>
    <dgm:cxn modelId="{20E28F79-0799-4A39-99E3-C1027E2F1707}" type="presParOf" srcId="{8C832F08-51B6-439F-B475-5C83667BA53A}" destId="{5F5E14B4-B601-4339-9894-535E24F6B31F}" srcOrd="2" destOrd="0" presId="urn:microsoft.com/office/officeart/2005/8/layout/hList1"/>
    <dgm:cxn modelId="{B69C6AD3-62BB-48A4-ADD4-D0BF482342CE}" type="presParOf" srcId="{5F5E14B4-B601-4339-9894-535E24F6B31F}" destId="{861CB6F3-A3DE-4E1A-8906-ABEA61520552}" srcOrd="0" destOrd="0" presId="urn:microsoft.com/office/officeart/2005/8/layout/hList1"/>
    <dgm:cxn modelId="{305C29B0-7656-4CA0-9527-3BB1294673E9}" type="presParOf" srcId="{5F5E14B4-B601-4339-9894-535E24F6B31F}" destId="{82613FBA-2C71-4D89-8076-DD003A477CD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ED8DA-4A2A-4F12-BC1F-7FDA06E9D374}" type="doc">
      <dgm:prSet loTypeId="urn:microsoft.com/office/officeart/2005/8/layout/hList1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E3EE94-293A-4036-9845-335AED540FE6}">
      <dgm:prSet custT="1"/>
      <dgm:spPr/>
      <dgm:t>
        <a:bodyPr/>
        <a:lstStyle/>
        <a:p>
          <a:r>
            <a:rPr lang="nl-BE" sz="2000" b="0" i="0" dirty="0"/>
            <a:t>ISA wordt soms blind gebruik als snelheidsbegrenzer</a:t>
          </a:r>
          <a:r>
            <a:rPr lang="nl-BE" sz="2000" b="1" i="0" dirty="0"/>
            <a:t>. </a:t>
          </a:r>
          <a:r>
            <a:rPr lang="nl-BE" sz="2000" b="0" i="0" dirty="0"/>
            <a:t>Met ISA kan de snelheidslimiet nog meer gezien worden als “de te rijden snelheid”.</a:t>
          </a:r>
          <a:endParaRPr lang="nl-BE" sz="2000" dirty="0"/>
        </a:p>
      </dgm:t>
    </dgm:pt>
    <dgm:pt modelId="{C4BBC5F2-B6DE-46C8-8ECD-7BE89507F596}" type="parTrans" cxnId="{68F47916-54DF-4C64-8318-C96E34DA0083}">
      <dgm:prSet/>
      <dgm:spPr/>
      <dgm:t>
        <a:bodyPr/>
        <a:lstStyle/>
        <a:p>
          <a:endParaRPr lang="en-US" sz="2000"/>
        </a:p>
      </dgm:t>
    </dgm:pt>
    <dgm:pt modelId="{A7DCC3BB-EF4B-4676-BBF1-5D5756F22DB7}" type="sibTrans" cxnId="{68F47916-54DF-4C64-8318-C96E34DA0083}">
      <dgm:prSet/>
      <dgm:spPr/>
      <dgm:t>
        <a:bodyPr/>
        <a:lstStyle/>
        <a:p>
          <a:endParaRPr lang="en-US" sz="2000"/>
        </a:p>
      </dgm:t>
    </dgm:pt>
    <dgm:pt modelId="{C15D7CBB-176B-4C60-BEF8-506F2B3A3D93}">
      <dgm:prSet custT="1"/>
      <dgm:spPr/>
      <dgm:t>
        <a:bodyPr/>
        <a:lstStyle/>
        <a:p>
          <a:r>
            <a:rPr lang="nl-BE" sz="2000" b="0" i="1" dirty="0"/>
            <a:t>bestuurders moeten altijd hun  snelheid aanpassen zodat ze hun voertuig binnen de afstand die vrij is en te overzien is tot stilstand kunnen brengen (RVV en jurisprudentie)</a:t>
          </a:r>
          <a:endParaRPr lang="nl-BE" sz="2000" i="1" dirty="0"/>
        </a:p>
      </dgm:t>
    </dgm:pt>
    <dgm:pt modelId="{AAB79ACE-6927-4E81-ABEA-283CF9FD18AF}" type="parTrans" cxnId="{239217C9-72E3-45FB-A10D-43432A650AFA}">
      <dgm:prSet/>
      <dgm:spPr/>
      <dgm:t>
        <a:bodyPr/>
        <a:lstStyle/>
        <a:p>
          <a:endParaRPr lang="en-US" sz="2000"/>
        </a:p>
      </dgm:t>
    </dgm:pt>
    <dgm:pt modelId="{BD0853B1-1F76-48E0-A0AC-7F5AD17E16BB}" type="sibTrans" cxnId="{239217C9-72E3-45FB-A10D-43432A650AFA}">
      <dgm:prSet/>
      <dgm:spPr/>
      <dgm:t>
        <a:bodyPr/>
        <a:lstStyle/>
        <a:p>
          <a:endParaRPr lang="en-US" sz="2000"/>
        </a:p>
      </dgm:t>
    </dgm:pt>
    <dgm:pt modelId="{601D5F62-BB91-4458-8F44-C1C269CFE747}">
      <dgm:prSet custT="1"/>
      <dgm:spPr/>
      <dgm:t>
        <a:bodyPr/>
        <a:lstStyle/>
        <a:p>
          <a:r>
            <a:rPr lang="nl-BE" sz="2000" b="0" i="0" dirty="0"/>
            <a:t>De snelheidslimiet aangegeven door ISA zal soms als te laag worden gepercipieerd, wat de acceptatie verlaagt.</a:t>
          </a:r>
          <a:endParaRPr lang="nl-BE" sz="2000" dirty="0"/>
        </a:p>
      </dgm:t>
    </dgm:pt>
    <dgm:pt modelId="{8BDFC729-A8E6-469E-95D5-32DD04DD9806}" type="parTrans" cxnId="{1C82147C-6F3B-4040-B4DD-5AA95465A680}">
      <dgm:prSet/>
      <dgm:spPr/>
      <dgm:t>
        <a:bodyPr/>
        <a:lstStyle/>
        <a:p>
          <a:endParaRPr lang="en-US" sz="2000"/>
        </a:p>
      </dgm:t>
    </dgm:pt>
    <dgm:pt modelId="{ECC90DA8-B319-45DD-AF39-2015D6E5B4F1}" type="sibTrans" cxnId="{1C82147C-6F3B-4040-B4DD-5AA95465A680}">
      <dgm:prSet/>
      <dgm:spPr/>
      <dgm:t>
        <a:bodyPr/>
        <a:lstStyle/>
        <a:p>
          <a:endParaRPr lang="en-US" sz="2000"/>
        </a:p>
      </dgm:t>
    </dgm:pt>
    <dgm:pt modelId="{949DAA23-29A8-44DE-BE88-E4CAB75CDD0F}">
      <dgm:prSet custT="1"/>
      <dgm:spPr/>
      <dgm:t>
        <a:bodyPr/>
        <a:lstStyle/>
        <a:p>
          <a:r>
            <a:rPr lang="nl-BE" sz="2000" b="0" i="1" dirty="0"/>
            <a:t>wegen met gescheiden rijbanen, vrij liggende fietspaden en weinig conflictpunten </a:t>
          </a:r>
          <a:endParaRPr lang="nl-BE" sz="2000" i="1" dirty="0"/>
        </a:p>
      </dgm:t>
    </dgm:pt>
    <dgm:pt modelId="{53514887-04CC-4EDF-BE2C-B4F19769D3F2}" type="parTrans" cxnId="{E8916C45-D36D-46DF-8A8E-CB1D177AB11C}">
      <dgm:prSet/>
      <dgm:spPr/>
      <dgm:t>
        <a:bodyPr/>
        <a:lstStyle/>
        <a:p>
          <a:endParaRPr lang="en-US" sz="2000"/>
        </a:p>
      </dgm:t>
    </dgm:pt>
    <dgm:pt modelId="{D1887462-73A5-4BD8-8343-0ED97D61A8F8}" type="sibTrans" cxnId="{E8916C45-D36D-46DF-8A8E-CB1D177AB11C}">
      <dgm:prSet/>
      <dgm:spPr/>
      <dgm:t>
        <a:bodyPr/>
        <a:lstStyle/>
        <a:p>
          <a:endParaRPr lang="en-US" sz="2000"/>
        </a:p>
      </dgm:t>
    </dgm:pt>
    <dgm:pt modelId="{E1402D0F-F3CF-424B-BE2A-04A6363696BC}">
      <dgm:prSet custT="1"/>
      <dgm:spPr/>
      <dgm:t>
        <a:bodyPr/>
        <a:lstStyle/>
        <a:p>
          <a:r>
            <a:rPr lang="nl-BE" sz="2000" b="0" i="0" dirty="0"/>
            <a:t>Fouten in de informatie over snelheidslimieten kan leiden tot onverantwoord gedrag. </a:t>
          </a:r>
          <a:endParaRPr lang="nl-BE" sz="2000" dirty="0"/>
        </a:p>
      </dgm:t>
    </dgm:pt>
    <dgm:pt modelId="{7DA4B3D9-F5E3-41FC-B4B7-FA9AF716C6E1}" type="parTrans" cxnId="{C5BF26ED-25C3-4E0B-84A5-3E8D2F88525D}">
      <dgm:prSet/>
      <dgm:spPr/>
      <dgm:t>
        <a:bodyPr/>
        <a:lstStyle/>
        <a:p>
          <a:endParaRPr lang="en-US" sz="2000"/>
        </a:p>
      </dgm:t>
    </dgm:pt>
    <dgm:pt modelId="{C091685F-4E6C-4E08-927B-C14D3892BDBA}" type="sibTrans" cxnId="{C5BF26ED-25C3-4E0B-84A5-3E8D2F88525D}">
      <dgm:prSet/>
      <dgm:spPr/>
      <dgm:t>
        <a:bodyPr/>
        <a:lstStyle/>
        <a:p>
          <a:endParaRPr lang="en-US" sz="2000"/>
        </a:p>
      </dgm:t>
    </dgm:pt>
    <dgm:pt modelId="{6DB6F653-C44B-4F41-9F1C-E073342EA8DA}">
      <dgm:prSet custT="1"/>
      <dgm:spPr/>
      <dgm:t>
        <a:bodyPr/>
        <a:lstStyle/>
        <a:p>
          <a:r>
            <a:rPr lang="nl-BE" sz="2000" b="0" i="1" dirty="0"/>
            <a:t>te ver opgerekte komgrenzen zonder aaneengesloten bebouwing </a:t>
          </a:r>
          <a:endParaRPr lang="nl-BE" sz="2000" i="1" dirty="0"/>
        </a:p>
      </dgm:t>
    </dgm:pt>
    <dgm:pt modelId="{F8E0F870-E314-49D7-BE2B-CC5F7C6123F9}" type="parTrans" cxnId="{F9B946C7-37B5-4D84-9E54-096EC2C44F36}">
      <dgm:prSet/>
      <dgm:spPr/>
      <dgm:t>
        <a:bodyPr/>
        <a:lstStyle/>
        <a:p>
          <a:endParaRPr lang="en-US" sz="2000"/>
        </a:p>
      </dgm:t>
    </dgm:pt>
    <dgm:pt modelId="{49F6BC73-0682-4A52-BB19-F68C6F122963}" type="sibTrans" cxnId="{F9B946C7-37B5-4D84-9E54-096EC2C44F36}">
      <dgm:prSet/>
      <dgm:spPr/>
      <dgm:t>
        <a:bodyPr/>
        <a:lstStyle/>
        <a:p>
          <a:endParaRPr lang="en-US" sz="2000"/>
        </a:p>
      </dgm:t>
    </dgm:pt>
    <dgm:pt modelId="{343F61F1-E8DC-41DE-8961-2C67F12EDFD7}">
      <dgm:prSet custT="1"/>
      <dgm:spPr/>
      <dgm:t>
        <a:bodyPr/>
        <a:lstStyle/>
        <a:p>
          <a:r>
            <a:rPr lang="nl-BE" sz="2000" i="1" dirty="0"/>
            <a:t>negeren van tijdelijk verlaagde limieten (bijv. wegenwerken)</a:t>
          </a:r>
        </a:p>
      </dgm:t>
    </dgm:pt>
    <dgm:pt modelId="{EC9B6F66-8A73-4ED4-8611-6997C5434F1F}" type="parTrans" cxnId="{245B1D7B-16F8-4747-BF30-2C2A0C0418A1}">
      <dgm:prSet/>
      <dgm:spPr/>
      <dgm:t>
        <a:bodyPr/>
        <a:lstStyle/>
        <a:p>
          <a:endParaRPr lang="en-US" sz="2000"/>
        </a:p>
      </dgm:t>
    </dgm:pt>
    <dgm:pt modelId="{705FC86E-0844-4ECF-8BE8-23DA1A451B60}" type="sibTrans" cxnId="{245B1D7B-16F8-4747-BF30-2C2A0C0418A1}">
      <dgm:prSet/>
      <dgm:spPr/>
      <dgm:t>
        <a:bodyPr/>
        <a:lstStyle/>
        <a:p>
          <a:endParaRPr lang="en-US" sz="2000"/>
        </a:p>
      </dgm:t>
    </dgm:pt>
    <dgm:pt modelId="{601DBBFE-AC50-4643-B94D-1A7A8D321E04}">
      <dgm:prSet custT="1"/>
      <dgm:spPr/>
      <dgm:t>
        <a:bodyPr/>
        <a:lstStyle/>
        <a:p>
          <a:r>
            <a:rPr lang="nl-BE" sz="2000" i="1" dirty="0"/>
            <a:t>aan 80 km/u de bebouwde kom binnenrijden</a:t>
          </a:r>
        </a:p>
      </dgm:t>
    </dgm:pt>
    <dgm:pt modelId="{35EF8AEC-9BE7-44FF-BD90-AFE72065C2C0}" type="parTrans" cxnId="{47220C6F-793E-4277-90EB-162A23752658}">
      <dgm:prSet/>
      <dgm:spPr/>
      <dgm:t>
        <a:bodyPr/>
        <a:lstStyle/>
        <a:p>
          <a:endParaRPr lang="en-US" sz="2000"/>
        </a:p>
      </dgm:t>
    </dgm:pt>
    <dgm:pt modelId="{D39F75E0-63EB-4522-8393-7C93748A3C52}" type="sibTrans" cxnId="{47220C6F-793E-4277-90EB-162A23752658}">
      <dgm:prSet/>
      <dgm:spPr/>
      <dgm:t>
        <a:bodyPr/>
        <a:lstStyle/>
        <a:p>
          <a:endParaRPr lang="en-US" sz="2000"/>
        </a:p>
      </dgm:t>
    </dgm:pt>
    <dgm:pt modelId="{2C112BF2-43D3-44FC-80AB-600AD6316627}" type="pres">
      <dgm:prSet presAssocID="{2F6ED8DA-4A2A-4F12-BC1F-7FDA06E9D374}" presName="Name0" presStyleCnt="0">
        <dgm:presLayoutVars>
          <dgm:dir/>
          <dgm:animLvl val="lvl"/>
          <dgm:resizeHandles val="exact"/>
        </dgm:presLayoutVars>
      </dgm:prSet>
      <dgm:spPr/>
    </dgm:pt>
    <dgm:pt modelId="{96F2DE76-746B-428A-A64C-CE71F47B9950}" type="pres">
      <dgm:prSet presAssocID="{40E3EE94-293A-4036-9845-335AED540FE6}" presName="composite" presStyleCnt="0"/>
      <dgm:spPr/>
    </dgm:pt>
    <dgm:pt modelId="{E0CC06D3-1B3E-4AD0-8FE8-417673779420}" type="pres">
      <dgm:prSet presAssocID="{40E3EE94-293A-4036-9845-335AED540FE6}" presName="parTx" presStyleLbl="alignNode1" presStyleIdx="0" presStyleCnt="3" custScaleY="174199">
        <dgm:presLayoutVars>
          <dgm:chMax val="0"/>
          <dgm:chPref val="0"/>
          <dgm:bulletEnabled val="1"/>
        </dgm:presLayoutVars>
      </dgm:prSet>
      <dgm:spPr/>
    </dgm:pt>
    <dgm:pt modelId="{969DA9CD-C34F-4973-B05E-C280A49F00E1}" type="pres">
      <dgm:prSet presAssocID="{40E3EE94-293A-4036-9845-335AED540FE6}" presName="desTx" presStyleLbl="alignAccFollowNode1" presStyleIdx="0" presStyleCnt="3" custLinFactNeighborX="-103" custLinFactNeighborY="10582">
        <dgm:presLayoutVars>
          <dgm:bulletEnabled val="1"/>
        </dgm:presLayoutVars>
      </dgm:prSet>
      <dgm:spPr/>
    </dgm:pt>
    <dgm:pt modelId="{F55A9B65-FDF4-4C73-A39D-877C877A652C}" type="pres">
      <dgm:prSet presAssocID="{A7DCC3BB-EF4B-4676-BBF1-5D5756F22DB7}" presName="space" presStyleCnt="0"/>
      <dgm:spPr/>
    </dgm:pt>
    <dgm:pt modelId="{B1E17C18-1B2D-49F9-AEC9-10FF7AEEE7CA}" type="pres">
      <dgm:prSet presAssocID="{601D5F62-BB91-4458-8F44-C1C269CFE747}" presName="composite" presStyleCnt="0"/>
      <dgm:spPr/>
    </dgm:pt>
    <dgm:pt modelId="{773BF46D-CA98-4163-96E6-C7F7CC5A166F}" type="pres">
      <dgm:prSet presAssocID="{601D5F62-BB91-4458-8F44-C1C269CFE747}" presName="parTx" presStyleLbl="alignNode1" presStyleIdx="1" presStyleCnt="3" custScaleY="156601">
        <dgm:presLayoutVars>
          <dgm:chMax val="0"/>
          <dgm:chPref val="0"/>
          <dgm:bulletEnabled val="1"/>
        </dgm:presLayoutVars>
      </dgm:prSet>
      <dgm:spPr/>
    </dgm:pt>
    <dgm:pt modelId="{5D21DC5D-B7B1-4516-8D22-F18029BCB2C7}" type="pres">
      <dgm:prSet presAssocID="{601D5F62-BB91-4458-8F44-C1C269CFE747}" presName="desTx" presStyleLbl="alignAccFollowNode1" presStyleIdx="1" presStyleCnt="3" custLinFactNeighborX="0" custLinFactNeighborY="12588">
        <dgm:presLayoutVars>
          <dgm:bulletEnabled val="1"/>
        </dgm:presLayoutVars>
      </dgm:prSet>
      <dgm:spPr/>
    </dgm:pt>
    <dgm:pt modelId="{1BC840E1-BDC2-43DE-A698-EA6815679916}" type="pres">
      <dgm:prSet presAssocID="{ECC90DA8-B319-45DD-AF39-2015D6E5B4F1}" presName="space" presStyleCnt="0"/>
      <dgm:spPr/>
    </dgm:pt>
    <dgm:pt modelId="{58E6384E-0516-4F1F-9C40-5AD92BFAEDB1}" type="pres">
      <dgm:prSet presAssocID="{E1402D0F-F3CF-424B-BE2A-04A6363696BC}" presName="composite" presStyleCnt="0"/>
      <dgm:spPr/>
    </dgm:pt>
    <dgm:pt modelId="{733ABDE5-1247-44A3-8F2D-615682E09286}" type="pres">
      <dgm:prSet presAssocID="{E1402D0F-F3CF-424B-BE2A-04A6363696BC}" presName="parTx" presStyleLbl="alignNode1" presStyleIdx="2" presStyleCnt="3" custScaleY="161811">
        <dgm:presLayoutVars>
          <dgm:chMax val="0"/>
          <dgm:chPref val="0"/>
          <dgm:bulletEnabled val="1"/>
        </dgm:presLayoutVars>
      </dgm:prSet>
      <dgm:spPr/>
    </dgm:pt>
    <dgm:pt modelId="{2C5EE45F-7644-419D-8F9E-19B34B9753C6}" type="pres">
      <dgm:prSet presAssocID="{E1402D0F-F3CF-424B-BE2A-04A6363696BC}" presName="desTx" presStyleLbl="alignAccFollowNode1" presStyleIdx="2" presStyleCnt="3" custLinFactNeighborX="103" custLinFactNeighborY="19040">
        <dgm:presLayoutVars>
          <dgm:bulletEnabled val="1"/>
        </dgm:presLayoutVars>
      </dgm:prSet>
      <dgm:spPr/>
    </dgm:pt>
  </dgm:ptLst>
  <dgm:cxnLst>
    <dgm:cxn modelId="{4691850F-1DAB-4061-A349-7214C193A1DC}" type="presOf" srcId="{6DB6F653-C44B-4F41-9F1C-E073342EA8DA}" destId="{5D21DC5D-B7B1-4516-8D22-F18029BCB2C7}" srcOrd="0" destOrd="0" presId="urn:microsoft.com/office/officeart/2005/8/layout/hList1"/>
    <dgm:cxn modelId="{ABC75311-4C85-4CE7-B283-583B6D1693B6}" type="presOf" srcId="{949DAA23-29A8-44DE-BE88-E4CAB75CDD0F}" destId="{5D21DC5D-B7B1-4516-8D22-F18029BCB2C7}" srcOrd="0" destOrd="1" presId="urn:microsoft.com/office/officeart/2005/8/layout/hList1"/>
    <dgm:cxn modelId="{68F47916-54DF-4C64-8318-C96E34DA0083}" srcId="{2F6ED8DA-4A2A-4F12-BC1F-7FDA06E9D374}" destId="{40E3EE94-293A-4036-9845-335AED540FE6}" srcOrd="0" destOrd="0" parTransId="{C4BBC5F2-B6DE-46C8-8ECD-7BE89507F596}" sibTransId="{A7DCC3BB-EF4B-4676-BBF1-5D5756F22DB7}"/>
    <dgm:cxn modelId="{7B63A038-2D52-49C0-A68F-46450080655B}" type="presOf" srcId="{2F6ED8DA-4A2A-4F12-BC1F-7FDA06E9D374}" destId="{2C112BF2-43D3-44FC-80AB-600AD6316627}" srcOrd="0" destOrd="0" presId="urn:microsoft.com/office/officeart/2005/8/layout/hList1"/>
    <dgm:cxn modelId="{E8916C45-D36D-46DF-8A8E-CB1D177AB11C}" srcId="{601D5F62-BB91-4458-8F44-C1C269CFE747}" destId="{949DAA23-29A8-44DE-BE88-E4CAB75CDD0F}" srcOrd="1" destOrd="0" parTransId="{53514887-04CC-4EDF-BE2C-B4F19769D3F2}" sibTransId="{D1887462-73A5-4BD8-8343-0ED97D61A8F8}"/>
    <dgm:cxn modelId="{47220C6F-793E-4277-90EB-162A23752658}" srcId="{E1402D0F-F3CF-424B-BE2A-04A6363696BC}" destId="{601DBBFE-AC50-4643-B94D-1A7A8D321E04}" srcOrd="1" destOrd="0" parTransId="{35EF8AEC-9BE7-44FF-BD90-AFE72065C2C0}" sibTransId="{D39F75E0-63EB-4522-8393-7C93748A3C52}"/>
    <dgm:cxn modelId="{245B1D7B-16F8-4747-BF30-2C2A0C0418A1}" srcId="{E1402D0F-F3CF-424B-BE2A-04A6363696BC}" destId="{343F61F1-E8DC-41DE-8961-2C67F12EDFD7}" srcOrd="0" destOrd="0" parTransId="{EC9B6F66-8A73-4ED4-8611-6997C5434F1F}" sibTransId="{705FC86E-0844-4ECF-8BE8-23DA1A451B60}"/>
    <dgm:cxn modelId="{1C82147C-6F3B-4040-B4DD-5AA95465A680}" srcId="{2F6ED8DA-4A2A-4F12-BC1F-7FDA06E9D374}" destId="{601D5F62-BB91-4458-8F44-C1C269CFE747}" srcOrd="1" destOrd="0" parTransId="{8BDFC729-A8E6-469E-95D5-32DD04DD9806}" sibTransId="{ECC90DA8-B319-45DD-AF39-2015D6E5B4F1}"/>
    <dgm:cxn modelId="{DA660BAB-6042-424C-AC4F-03F0F7C22F4E}" type="presOf" srcId="{40E3EE94-293A-4036-9845-335AED540FE6}" destId="{E0CC06D3-1B3E-4AD0-8FE8-417673779420}" srcOrd="0" destOrd="0" presId="urn:microsoft.com/office/officeart/2005/8/layout/hList1"/>
    <dgm:cxn modelId="{B281D9B1-A03E-4ACB-8DD6-7F0DABF6B028}" type="presOf" srcId="{E1402D0F-F3CF-424B-BE2A-04A6363696BC}" destId="{733ABDE5-1247-44A3-8F2D-615682E09286}" srcOrd="0" destOrd="0" presId="urn:microsoft.com/office/officeart/2005/8/layout/hList1"/>
    <dgm:cxn modelId="{F1EC99BA-7353-4646-A9AD-69104F474700}" type="presOf" srcId="{601D5F62-BB91-4458-8F44-C1C269CFE747}" destId="{773BF46D-CA98-4163-96E6-C7F7CC5A166F}" srcOrd="0" destOrd="0" presId="urn:microsoft.com/office/officeart/2005/8/layout/hList1"/>
    <dgm:cxn modelId="{49A8C5C2-1C5A-4FE2-A96E-688DE73D0D41}" type="presOf" srcId="{343F61F1-E8DC-41DE-8961-2C67F12EDFD7}" destId="{2C5EE45F-7644-419D-8F9E-19B34B9753C6}" srcOrd="0" destOrd="0" presId="urn:microsoft.com/office/officeart/2005/8/layout/hList1"/>
    <dgm:cxn modelId="{F9B946C7-37B5-4D84-9E54-096EC2C44F36}" srcId="{601D5F62-BB91-4458-8F44-C1C269CFE747}" destId="{6DB6F653-C44B-4F41-9F1C-E073342EA8DA}" srcOrd="0" destOrd="0" parTransId="{F8E0F870-E314-49D7-BE2B-CC5F7C6123F9}" sibTransId="{49F6BC73-0682-4A52-BB19-F68C6F122963}"/>
    <dgm:cxn modelId="{239217C9-72E3-45FB-A10D-43432A650AFA}" srcId="{40E3EE94-293A-4036-9845-335AED540FE6}" destId="{C15D7CBB-176B-4C60-BEF8-506F2B3A3D93}" srcOrd="0" destOrd="0" parTransId="{AAB79ACE-6927-4E81-ABEA-283CF9FD18AF}" sibTransId="{BD0853B1-1F76-48E0-A0AC-7F5AD17E16BB}"/>
    <dgm:cxn modelId="{FD4E0FCD-3B60-4C41-8F3E-1EFCA77F6358}" type="presOf" srcId="{C15D7CBB-176B-4C60-BEF8-506F2B3A3D93}" destId="{969DA9CD-C34F-4973-B05E-C280A49F00E1}" srcOrd="0" destOrd="0" presId="urn:microsoft.com/office/officeart/2005/8/layout/hList1"/>
    <dgm:cxn modelId="{6F3E69CF-3F44-4CA9-809D-C65047037A0A}" type="presOf" srcId="{601DBBFE-AC50-4643-B94D-1A7A8D321E04}" destId="{2C5EE45F-7644-419D-8F9E-19B34B9753C6}" srcOrd="0" destOrd="1" presId="urn:microsoft.com/office/officeart/2005/8/layout/hList1"/>
    <dgm:cxn modelId="{C5BF26ED-25C3-4E0B-84A5-3E8D2F88525D}" srcId="{2F6ED8DA-4A2A-4F12-BC1F-7FDA06E9D374}" destId="{E1402D0F-F3CF-424B-BE2A-04A6363696BC}" srcOrd="2" destOrd="0" parTransId="{7DA4B3D9-F5E3-41FC-B4B7-FA9AF716C6E1}" sibTransId="{C091685F-4E6C-4E08-927B-C14D3892BDBA}"/>
    <dgm:cxn modelId="{69132AEF-40BE-4967-8F3B-FF2EA19D2348}" type="presParOf" srcId="{2C112BF2-43D3-44FC-80AB-600AD6316627}" destId="{96F2DE76-746B-428A-A64C-CE71F47B9950}" srcOrd="0" destOrd="0" presId="urn:microsoft.com/office/officeart/2005/8/layout/hList1"/>
    <dgm:cxn modelId="{2F1891D1-6EF6-4E1F-8C2F-F4AE93CA95D8}" type="presParOf" srcId="{96F2DE76-746B-428A-A64C-CE71F47B9950}" destId="{E0CC06D3-1B3E-4AD0-8FE8-417673779420}" srcOrd="0" destOrd="0" presId="urn:microsoft.com/office/officeart/2005/8/layout/hList1"/>
    <dgm:cxn modelId="{73672AE6-73C8-4179-960A-604B7D7DFDCF}" type="presParOf" srcId="{96F2DE76-746B-428A-A64C-CE71F47B9950}" destId="{969DA9CD-C34F-4973-B05E-C280A49F00E1}" srcOrd="1" destOrd="0" presId="urn:microsoft.com/office/officeart/2005/8/layout/hList1"/>
    <dgm:cxn modelId="{002EED87-9D13-4F48-BB50-D0C09AED7E07}" type="presParOf" srcId="{2C112BF2-43D3-44FC-80AB-600AD6316627}" destId="{F55A9B65-FDF4-4C73-A39D-877C877A652C}" srcOrd="1" destOrd="0" presId="urn:microsoft.com/office/officeart/2005/8/layout/hList1"/>
    <dgm:cxn modelId="{9D81F48E-B096-4512-8668-DCFF8565413F}" type="presParOf" srcId="{2C112BF2-43D3-44FC-80AB-600AD6316627}" destId="{B1E17C18-1B2D-49F9-AEC9-10FF7AEEE7CA}" srcOrd="2" destOrd="0" presId="urn:microsoft.com/office/officeart/2005/8/layout/hList1"/>
    <dgm:cxn modelId="{AC91038E-2CD5-4183-AF8C-5D0AF01A2ED8}" type="presParOf" srcId="{B1E17C18-1B2D-49F9-AEC9-10FF7AEEE7CA}" destId="{773BF46D-CA98-4163-96E6-C7F7CC5A166F}" srcOrd="0" destOrd="0" presId="urn:microsoft.com/office/officeart/2005/8/layout/hList1"/>
    <dgm:cxn modelId="{18F434AD-8E1C-4BF7-BD16-E4394FFD1282}" type="presParOf" srcId="{B1E17C18-1B2D-49F9-AEC9-10FF7AEEE7CA}" destId="{5D21DC5D-B7B1-4516-8D22-F18029BCB2C7}" srcOrd="1" destOrd="0" presId="urn:microsoft.com/office/officeart/2005/8/layout/hList1"/>
    <dgm:cxn modelId="{6A92E0A3-9683-4553-82DD-76561B9C9B35}" type="presParOf" srcId="{2C112BF2-43D3-44FC-80AB-600AD6316627}" destId="{1BC840E1-BDC2-43DE-A698-EA6815679916}" srcOrd="3" destOrd="0" presId="urn:microsoft.com/office/officeart/2005/8/layout/hList1"/>
    <dgm:cxn modelId="{8CC232B0-4111-455D-80C9-05E25E1CCFFB}" type="presParOf" srcId="{2C112BF2-43D3-44FC-80AB-600AD6316627}" destId="{58E6384E-0516-4F1F-9C40-5AD92BFAEDB1}" srcOrd="4" destOrd="0" presId="urn:microsoft.com/office/officeart/2005/8/layout/hList1"/>
    <dgm:cxn modelId="{FB162A09-9B15-4B92-BBDB-90866C8C0464}" type="presParOf" srcId="{58E6384E-0516-4F1F-9C40-5AD92BFAEDB1}" destId="{733ABDE5-1247-44A3-8F2D-615682E09286}" srcOrd="0" destOrd="0" presId="urn:microsoft.com/office/officeart/2005/8/layout/hList1"/>
    <dgm:cxn modelId="{BA126E93-A28D-4593-B1CE-64CBC4EB7DC9}" type="presParOf" srcId="{58E6384E-0516-4F1F-9C40-5AD92BFAEDB1}" destId="{2C5EE45F-7644-419D-8F9E-19B34B9753C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C0B11A-DF1F-4E0F-9727-2222D117CAB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993EBB2-2F1B-427E-9EA7-DDDC03259783}">
      <dgm:prSet/>
      <dgm:spPr/>
      <dgm:t>
        <a:bodyPr/>
        <a:lstStyle/>
        <a:p>
          <a:r>
            <a:rPr lang="nl-BE" b="1" i="0"/>
            <a:t>Inhaalmanoeuvres die minder vloeiend verlopen</a:t>
          </a:r>
          <a:endParaRPr lang="nl-BE"/>
        </a:p>
      </dgm:t>
    </dgm:pt>
    <dgm:pt modelId="{95C8ABFE-EC99-45E6-8B18-4C2B6A6CA20B}" type="parTrans" cxnId="{462DA703-B860-455D-8BB6-F9F9ACDF62E1}">
      <dgm:prSet/>
      <dgm:spPr/>
      <dgm:t>
        <a:bodyPr/>
        <a:lstStyle/>
        <a:p>
          <a:endParaRPr lang="en-US"/>
        </a:p>
      </dgm:t>
    </dgm:pt>
    <dgm:pt modelId="{1E3B18FD-6601-4BC7-9593-4C4F4161CE3C}" type="sibTrans" cxnId="{462DA703-B860-455D-8BB6-F9F9ACDF62E1}">
      <dgm:prSet/>
      <dgm:spPr/>
      <dgm:t>
        <a:bodyPr/>
        <a:lstStyle/>
        <a:p>
          <a:endParaRPr lang="en-US"/>
        </a:p>
      </dgm:t>
    </dgm:pt>
    <dgm:pt modelId="{45FA21A0-748D-48EC-B56D-3675E4E5D50B}">
      <dgm:prSet/>
      <dgm:spPr/>
      <dgm:t>
        <a:bodyPr/>
        <a:lstStyle/>
        <a:p>
          <a:r>
            <a:rPr lang="nl-BE" b="1" i="0"/>
            <a:t>ISA-gebruikers die worden opgejaagd door niet ISA-gebruikers</a:t>
          </a:r>
          <a:endParaRPr lang="nl-BE"/>
        </a:p>
      </dgm:t>
    </dgm:pt>
    <dgm:pt modelId="{59807221-4842-419D-802E-FC336FC4D27C}" type="parTrans" cxnId="{5C253C6D-2AF8-49D6-ABAE-AC92EE7F4ED4}">
      <dgm:prSet/>
      <dgm:spPr/>
      <dgm:t>
        <a:bodyPr/>
        <a:lstStyle/>
        <a:p>
          <a:endParaRPr lang="en-US"/>
        </a:p>
      </dgm:t>
    </dgm:pt>
    <dgm:pt modelId="{F7C7F460-B479-40B3-9109-2B1471B3B82F}" type="sibTrans" cxnId="{5C253C6D-2AF8-49D6-ABAE-AC92EE7F4ED4}">
      <dgm:prSet/>
      <dgm:spPr/>
      <dgm:t>
        <a:bodyPr/>
        <a:lstStyle/>
        <a:p>
          <a:endParaRPr lang="en-US"/>
        </a:p>
      </dgm:t>
    </dgm:pt>
    <dgm:pt modelId="{97321F06-F301-4EAA-B31B-5B712FA7BED9}">
      <dgm:prSet/>
      <dgm:spPr/>
      <dgm:t>
        <a:bodyPr/>
        <a:lstStyle/>
        <a:p>
          <a:r>
            <a:rPr lang="nl-BE" b="1" i="0" dirty="0"/>
            <a:t>Meer bumperkleven bij voertuigen uitgerust met een ISA-systeem</a:t>
          </a:r>
          <a:endParaRPr lang="nl-BE" dirty="0"/>
        </a:p>
      </dgm:t>
    </dgm:pt>
    <dgm:pt modelId="{299B0E65-F0B8-46DB-BE9B-EB6D9F425D82}" type="parTrans" cxnId="{25B82E32-A6EF-49C1-AFC2-400B63C34AB7}">
      <dgm:prSet/>
      <dgm:spPr/>
      <dgm:t>
        <a:bodyPr/>
        <a:lstStyle/>
        <a:p>
          <a:endParaRPr lang="en-US"/>
        </a:p>
      </dgm:t>
    </dgm:pt>
    <dgm:pt modelId="{E9CD58AF-7D0A-40D7-9DA1-95DC06937623}" type="sibTrans" cxnId="{25B82E32-A6EF-49C1-AFC2-400B63C34AB7}">
      <dgm:prSet/>
      <dgm:spPr/>
      <dgm:t>
        <a:bodyPr/>
        <a:lstStyle/>
        <a:p>
          <a:endParaRPr lang="en-US"/>
        </a:p>
      </dgm:t>
    </dgm:pt>
    <dgm:pt modelId="{5BA0EA00-1746-478C-9F59-16C5D0F8900F}" type="pres">
      <dgm:prSet presAssocID="{34C0B11A-DF1F-4E0F-9727-2222D117CAB3}" presName="Name0" presStyleCnt="0">
        <dgm:presLayoutVars>
          <dgm:chMax val="7"/>
          <dgm:chPref val="7"/>
          <dgm:dir/>
        </dgm:presLayoutVars>
      </dgm:prSet>
      <dgm:spPr/>
    </dgm:pt>
    <dgm:pt modelId="{F5704F71-854F-43D4-B533-435886958B76}" type="pres">
      <dgm:prSet presAssocID="{34C0B11A-DF1F-4E0F-9727-2222D117CAB3}" presName="Name1" presStyleCnt="0"/>
      <dgm:spPr/>
    </dgm:pt>
    <dgm:pt modelId="{10BC2CB4-7286-4971-8BA5-4B3E852328D6}" type="pres">
      <dgm:prSet presAssocID="{34C0B11A-DF1F-4E0F-9727-2222D117CAB3}" presName="cycle" presStyleCnt="0"/>
      <dgm:spPr/>
    </dgm:pt>
    <dgm:pt modelId="{1A23B120-DBCE-4DE0-BEEB-DF17D889C1C1}" type="pres">
      <dgm:prSet presAssocID="{34C0B11A-DF1F-4E0F-9727-2222D117CAB3}" presName="srcNode" presStyleLbl="node1" presStyleIdx="0" presStyleCnt="3"/>
      <dgm:spPr/>
    </dgm:pt>
    <dgm:pt modelId="{D209E8FF-9377-428C-B655-90940ABAB64A}" type="pres">
      <dgm:prSet presAssocID="{34C0B11A-DF1F-4E0F-9727-2222D117CAB3}" presName="conn" presStyleLbl="parChTrans1D2" presStyleIdx="0" presStyleCnt="1"/>
      <dgm:spPr/>
    </dgm:pt>
    <dgm:pt modelId="{C552C0C0-9673-4D6A-AF8B-E3AC46E334FD}" type="pres">
      <dgm:prSet presAssocID="{34C0B11A-DF1F-4E0F-9727-2222D117CAB3}" presName="extraNode" presStyleLbl="node1" presStyleIdx="0" presStyleCnt="3"/>
      <dgm:spPr/>
    </dgm:pt>
    <dgm:pt modelId="{453DD7E3-317C-4973-919C-8A1340FCD983}" type="pres">
      <dgm:prSet presAssocID="{34C0B11A-DF1F-4E0F-9727-2222D117CAB3}" presName="dstNode" presStyleLbl="node1" presStyleIdx="0" presStyleCnt="3"/>
      <dgm:spPr/>
    </dgm:pt>
    <dgm:pt modelId="{133E277A-10F4-4E86-A9CC-316E6FC9BD0B}" type="pres">
      <dgm:prSet presAssocID="{D993EBB2-2F1B-427E-9EA7-DDDC03259783}" presName="text_1" presStyleLbl="node1" presStyleIdx="0" presStyleCnt="3">
        <dgm:presLayoutVars>
          <dgm:bulletEnabled val="1"/>
        </dgm:presLayoutVars>
      </dgm:prSet>
      <dgm:spPr/>
    </dgm:pt>
    <dgm:pt modelId="{E94833F3-1905-4AAC-8DF6-2CD87CD40963}" type="pres">
      <dgm:prSet presAssocID="{D993EBB2-2F1B-427E-9EA7-DDDC03259783}" presName="accent_1" presStyleCnt="0"/>
      <dgm:spPr/>
    </dgm:pt>
    <dgm:pt modelId="{64273E23-D27F-4529-9051-40705D2B3F21}" type="pres">
      <dgm:prSet presAssocID="{D993EBB2-2F1B-427E-9EA7-DDDC03259783}" presName="accentRepeatNode" presStyleLbl="solidFgAcc1" presStyleIdx="0" presStyleCnt="3"/>
      <dgm:spPr/>
    </dgm:pt>
    <dgm:pt modelId="{8436F302-B749-4968-A2C9-2A7BC4E2C8DD}" type="pres">
      <dgm:prSet presAssocID="{45FA21A0-748D-48EC-B56D-3675E4E5D50B}" presName="text_2" presStyleLbl="node1" presStyleIdx="1" presStyleCnt="3">
        <dgm:presLayoutVars>
          <dgm:bulletEnabled val="1"/>
        </dgm:presLayoutVars>
      </dgm:prSet>
      <dgm:spPr/>
    </dgm:pt>
    <dgm:pt modelId="{DB6A5EB8-30FF-4949-B81B-3626B5B1E223}" type="pres">
      <dgm:prSet presAssocID="{45FA21A0-748D-48EC-B56D-3675E4E5D50B}" presName="accent_2" presStyleCnt="0"/>
      <dgm:spPr/>
    </dgm:pt>
    <dgm:pt modelId="{29F0E96C-427C-4A8F-8BF7-75FAD95B6C48}" type="pres">
      <dgm:prSet presAssocID="{45FA21A0-748D-48EC-B56D-3675E4E5D50B}" presName="accentRepeatNode" presStyleLbl="solidFgAcc1" presStyleIdx="1" presStyleCnt="3"/>
      <dgm:spPr/>
    </dgm:pt>
    <dgm:pt modelId="{79134B01-B893-41AF-89CE-7C5AD86F2316}" type="pres">
      <dgm:prSet presAssocID="{97321F06-F301-4EAA-B31B-5B712FA7BED9}" presName="text_3" presStyleLbl="node1" presStyleIdx="2" presStyleCnt="3">
        <dgm:presLayoutVars>
          <dgm:bulletEnabled val="1"/>
        </dgm:presLayoutVars>
      </dgm:prSet>
      <dgm:spPr/>
    </dgm:pt>
    <dgm:pt modelId="{8FDD00CE-725C-4392-9353-C03F5ADEDC2A}" type="pres">
      <dgm:prSet presAssocID="{97321F06-F301-4EAA-B31B-5B712FA7BED9}" presName="accent_3" presStyleCnt="0"/>
      <dgm:spPr/>
    </dgm:pt>
    <dgm:pt modelId="{F84B8717-C47A-481C-A4E3-484DB5AC2ABD}" type="pres">
      <dgm:prSet presAssocID="{97321F06-F301-4EAA-B31B-5B712FA7BED9}" presName="accentRepeatNode" presStyleLbl="solidFgAcc1" presStyleIdx="2" presStyleCnt="3"/>
      <dgm:spPr/>
    </dgm:pt>
  </dgm:ptLst>
  <dgm:cxnLst>
    <dgm:cxn modelId="{462DA703-B860-455D-8BB6-F9F9ACDF62E1}" srcId="{34C0B11A-DF1F-4E0F-9727-2222D117CAB3}" destId="{D993EBB2-2F1B-427E-9EA7-DDDC03259783}" srcOrd="0" destOrd="0" parTransId="{95C8ABFE-EC99-45E6-8B18-4C2B6A6CA20B}" sibTransId="{1E3B18FD-6601-4BC7-9593-4C4F4161CE3C}"/>
    <dgm:cxn modelId="{40527220-517C-49ED-BAB1-A96B3FEB7634}" type="presOf" srcId="{97321F06-F301-4EAA-B31B-5B712FA7BED9}" destId="{79134B01-B893-41AF-89CE-7C5AD86F2316}" srcOrd="0" destOrd="0" presId="urn:microsoft.com/office/officeart/2008/layout/VerticalCurvedList"/>
    <dgm:cxn modelId="{25B82E32-A6EF-49C1-AFC2-400B63C34AB7}" srcId="{34C0B11A-DF1F-4E0F-9727-2222D117CAB3}" destId="{97321F06-F301-4EAA-B31B-5B712FA7BED9}" srcOrd="2" destOrd="0" parTransId="{299B0E65-F0B8-46DB-BE9B-EB6D9F425D82}" sibTransId="{E9CD58AF-7D0A-40D7-9DA1-95DC06937623}"/>
    <dgm:cxn modelId="{FED7E565-D05A-4F2D-9A30-6057E6FED777}" type="presOf" srcId="{34C0B11A-DF1F-4E0F-9727-2222D117CAB3}" destId="{5BA0EA00-1746-478C-9F59-16C5D0F8900F}" srcOrd="0" destOrd="0" presId="urn:microsoft.com/office/officeart/2008/layout/VerticalCurvedList"/>
    <dgm:cxn modelId="{5C253C6D-2AF8-49D6-ABAE-AC92EE7F4ED4}" srcId="{34C0B11A-DF1F-4E0F-9727-2222D117CAB3}" destId="{45FA21A0-748D-48EC-B56D-3675E4E5D50B}" srcOrd="1" destOrd="0" parTransId="{59807221-4842-419D-802E-FC336FC4D27C}" sibTransId="{F7C7F460-B479-40B3-9109-2B1471B3B82F}"/>
    <dgm:cxn modelId="{54143E8B-B8B6-4292-AA52-45220CE19A32}" type="presOf" srcId="{45FA21A0-748D-48EC-B56D-3675E4E5D50B}" destId="{8436F302-B749-4968-A2C9-2A7BC4E2C8DD}" srcOrd="0" destOrd="0" presId="urn:microsoft.com/office/officeart/2008/layout/VerticalCurvedList"/>
    <dgm:cxn modelId="{CDFFF4E3-D307-4850-83CA-A61634949791}" type="presOf" srcId="{1E3B18FD-6601-4BC7-9593-4C4F4161CE3C}" destId="{D209E8FF-9377-428C-B655-90940ABAB64A}" srcOrd="0" destOrd="0" presId="urn:microsoft.com/office/officeart/2008/layout/VerticalCurvedList"/>
    <dgm:cxn modelId="{AF8255E6-70D3-42B2-A74C-68A67AEAEED9}" type="presOf" srcId="{D993EBB2-2F1B-427E-9EA7-DDDC03259783}" destId="{133E277A-10F4-4E86-A9CC-316E6FC9BD0B}" srcOrd="0" destOrd="0" presId="urn:microsoft.com/office/officeart/2008/layout/VerticalCurvedList"/>
    <dgm:cxn modelId="{7DC376C9-C72E-45CC-9924-1382D16D6CA4}" type="presParOf" srcId="{5BA0EA00-1746-478C-9F59-16C5D0F8900F}" destId="{F5704F71-854F-43D4-B533-435886958B76}" srcOrd="0" destOrd="0" presId="urn:microsoft.com/office/officeart/2008/layout/VerticalCurvedList"/>
    <dgm:cxn modelId="{58A55A1B-29E5-4FD8-84D2-D0CEFE9485C5}" type="presParOf" srcId="{F5704F71-854F-43D4-B533-435886958B76}" destId="{10BC2CB4-7286-4971-8BA5-4B3E852328D6}" srcOrd="0" destOrd="0" presId="urn:microsoft.com/office/officeart/2008/layout/VerticalCurvedList"/>
    <dgm:cxn modelId="{E7FD707B-A3B1-47B3-A174-2C566DDAA66C}" type="presParOf" srcId="{10BC2CB4-7286-4971-8BA5-4B3E852328D6}" destId="{1A23B120-DBCE-4DE0-BEEB-DF17D889C1C1}" srcOrd="0" destOrd="0" presId="urn:microsoft.com/office/officeart/2008/layout/VerticalCurvedList"/>
    <dgm:cxn modelId="{7D2225BE-A129-47D5-A96B-F7156A1864E8}" type="presParOf" srcId="{10BC2CB4-7286-4971-8BA5-4B3E852328D6}" destId="{D209E8FF-9377-428C-B655-90940ABAB64A}" srcOrd="1" destOrd="0" presId="urn:microsoft.com/office/officeart/2008/layout/VerticalCurvedList"/>
    <dgm:cxn modelId="{B539073C-1FA5-4BA7-BED0-F12ADD564A18}" type="presParOf" srcId="{10BC2CB4-7286-4971-8BA5-4B3E852328D6}" destId="{C552C0C0-9673-4D6A-AF8B-E3AC46E334FD}" srcOrd="2" destOrd="0" presId="urn:microsoft.com/office/officeart/2008/layout/VerticalCurvedList"/>
    <dgm:cxn modelId="{9BA6671B-F058-4F89-8274-8801A08B54E3}" type="presParOf" srcId="{10BC2CB4-7286-4971-8BA5-4B3E852328D6}" destId="{453DD7E3-317C-4973-919C-8A1340FCD983}" srcOrd="3" destOrd="0" presId="urn:microsoft.com/office/officeart/2008/layout/VerticalCurvedList"/>
    <dgm:cxn modelId="{1459FB08-DD17-4418-9A75-CF4BD7B69BAA}" type="presParOf" srcId="{F5704F71-854F-43D4-B533-435886958B76}" destId="{133E277A-10F4-4E86-A9CC-316E6FC9BD0B}" srcOrd="1" destOrd="0" presId="urn:microsoft.com/office/officeart/2008/layout/VerticalCurvedList"/>
    <dgm:cxn modelId="{96E9CCFD-4DFB-459D-B4DB-BB887C8AA832}" type="presParOf" srcId="{F5704F71-854F-43D4-B533-435886958B76}" destId="{E94833F3-1905-4AAC-8DF6-2CD87CD40963}" srcOrd="2" destOrd="0" presId="urn:microsoft.com/office/officeart/2008/layout/VerticalCurvedList"/>
    <dgm:cxn modelId="{498DAC4F-4EB6-4EC2-979C-40B07A441407}" type="presParOf" srcId="{E94833F3-1905-4AAC-8DF6-2CD87CD40963}" destId="{64273E23-D27F-4529-9051-40705D2B3F21}" srcOrd="0" destOrd="0" presId="urn:microsoft.com/office/officeart/2008/layout/VerticalCurvedList"/>
    <dgm:cxn modelId="{BA0188A3-A0FC-44B6-8B3C-FF33E8A36DA7}" type="presParOf" srcId="{F5704F71-854F-43D4-B533-435886958B76}" destId="{8436F302-B749-4968-A2C9-2A7BC4E2C8DD}" srcOrd="3" destOrd="0" presId="urn:microsoft.com/office/officeart/2008/layout/VerticalCurvedList"/>
    <dgm:cxn modelId="{1D898162-BA78-41E9-A047-5C5F7E38A437}" type="presParOf" srcId="{F5704F71-854F-43D4-B533-435886958B76}" destId="{DB6A5EB8-30FF-4949-B81B-3626B5B1E223}" srcOrd="4" destOrd="0" presId="urn:microsoft.com/office/officeart/2008/layout/VerticalCurvedList"/>
    <dgm:cxn modelId="{61543AF3-15D9-4036-854C-B8DE3F39A250}" type="presParOf" srcId="{DB6A5EB8-30FF-4949-B81B-3626B5B1E223}" destId="{29F0E96C-427C-4A8F-8BF7-75FAD95B6C48}" srcOrd="0" destOrd="0" presId="urn:microsoft.com/office/officeart/2008/layout/VerticalCurvedList"/>
    <dgm:cxn modelId="{6D5903F0-8D68-44BD-A26F-6531055D0EFA}" type="presParOf" srcId="{F5704F71-854F-43D4-B533-435886958B76}" destId="{79134B01-B893-41AF-89CE-7C5AD86F2316}" srcOrd="5" destOrd="0" presId="urn:microsoft.com/office/officeart/2008/layout/VerticalCurvedList"/>
    <dgm:cxn modelId="{A711CF59-5E1C-42AB-BE50-9B098D527978}" type="presParOf" srcId="{F5704F71-854F-43D4-B533-435886958B76}" destId="{8FDD00CE-725C-4392-9353-C03F5ADEDC2A}" srcOrd="6" destOrd="0" presId="urn:microsoft.com/office/officeart/2008/layout/VerticalCurvedList"/>
    <dgm:cxn modelId="{63253236-4437-4842-AA5E-2EDE2E781894}" type="presParOf" srcId="{8FDD00CE-725C-4392-9353-C03F5ADEDC2A}" destId="{F84B8717-C47A-481C-A4E3-484DB5AC2AB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923EB-CF9B-4D6E-842F-2DF66F3CC8BB}">
      <dsp:nvSpPr>
        <dsp:cNvPr id="0" name=""/>
        <dsp:cNvSpPr/>
      </dsp:nvSpPr>
      <dsp:spPr>
        <a:xfrm>
          <a:off x="51" y="175444"/>
          <a:ext cx="4913783" cy="662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 zoom="92000">
            <a:rot lat="20400000" lon="0" rev="0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300" b="1" i="0" kern="1200"/>
            <a:t>Tegenstanders</a:t>
          </a:r>
          <a:endParaRPr lang="nl-BE" sz="2300" kern="1200"/>
        </a:p>
      </dsp:txBody>
      <dsp:txXfrm>
        <a:off x="51" y="175444"/>
        <a:ext cx="4913783" cy="662400"/>
      </dsp:txXfrm>
    </dsp:sp>
    <dsp:sp modelId="{72B89015-0DF7-4AD4-8000-B975B8B7BBA2}">
      <dsp:nvSpPr>
        <dsp:cNvPr id="0" name=""/>
        <dsp:cNvSpPr/>
      </dsp:nvSpPr>
      <dsp:spPr>
        <a:xfrm>
          <a:off x="51" y="837845"/>
          <a:ext cx="4913783" cy="372496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Moderately" zoom="92000">
            <a:rot lat="20400000" lon="0" rev="0"/>
          </a:camera>
          <a:lightRig rig="balanced" dir="t">
            <a:rot lat="0" lon="0" rev="12700000"/>
          </a:lightRig>
        </a:scene3d>
        <a:sp3d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Rijden regelmatig </a:t>
          </a:r>
          <a:r>
            <a:rPr lang="nl-BE" sz="2300" b="1" i="1" kern="1200" dirty="0"/>
            <a:t>sneller</a:t>
          </a:r>
          <a:r>
            <a:rPr lang="nl-BE" sz="2300" b="0" i="0" kern="1200" dirty="0"/>
            <a:t> dan de maximale snelheidslimiet (buiten de bebouwde kom)</a:t>
          </a:r>
          <a:endParaRPr lang="nl-B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Hebben </a:t>
          </a:r>
          <a:r>
            <a:rPr lang="nl-BE" sz="2300" b="1" i="1" kern="1200" dirty="0"/>
            <a:t>vertrouwen</a:t>
          </a:r>
          <a:r>
            <a:rPr lang="nl-BE" sz="2300" b="0" i="0" kern="1200" dirty="0"/>
            <a:t> in zichzelf wanneer ze gevoelig sneller rijden dan de snelheidslimiet</a:t>
          </a:r>
          <a:endParaRPr lang="nl-B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Vinden dat ze </a:t>
          </a:r>
          <a:r>
            <a:rPr lang="nl-BE" sz="2300" b="1" i="1" kern="1200" dirty="0"/>
            <a:t>in staat zijn </a:t>
          </a:r>
          <a:r>
            <a:rPr lang="nl-BE" sz="2300" b="0" i="0" kern="1200" dirty="0"/>
            <a:t>een bocht te nemen aan hoge snelheid</a:t>
          </a:r>
          <a:endParaRPr lang="nl-B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Vinden het </a:t>
          </a:r>
          <a:r>
            <a:rPr lang="nl-BE" sz="2300" b="1" i="1" kern="1200" dirty="0"/>
            <a:t>saai</a:t>
          </a:r>
          <a:r>
            <a:rPr lang="nl-BE" sz="2300" b="0" i="0" kern="1200" dirty="0"/>
            <a:t> en eentonig om zich aan de snelheidslimieten te houden</a:t>
          </a:r>
          <a:endParaRPr lang="nl-BE" sz="2300" kern="1200" dirty="0"/>
        </a:p>
      </dsp:txBody>
      <dsp:txXfrm>
        <a:off x="51" y="837845"/>
        <a:ext cx="4913783" cy="3724965"/>
      </dsp:txXfrm>
    </dsp:sp>
    <dsp:sp modelId="{861CB6F3-A3DE-4E1A-8906-ABEA61520552}">
      <dsp:nvSpPr>
        <dsp:cNvPr id="0" name=""/>
        <dsp:cNvSpPr/>
      </dsp:nvSpPr>
      <dsp:spPr>
        <a:xfrm>
          <a:off x="5601764" y="175444"/>
          <a:ext cx="4913783" cy="662400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  <a:scene3d>
          <a:camera prst="perspectiveRelaxedModerately" zoom="92000">
            <a:rot lat="20400000" lon="0" rev="0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300" b="1" i="0" kern="1200"/>
            <a:t>Voorstanders</a:t>
          </a:r>
          <a:endParaRPr lang="nl-BE" sz="2300" kern="1200"/>
        </a:p>
      </dsp:txBody>
      <dsp:txXfrm>
        <a:off x="5601764" y="175444"/>
        <a:ext cx="4913783" cy="662400"/>
      </dsp:txXfrm>
    </dsp:sp>
    <dsp:sp modelId="{82613FBA-2C71-4D89-8076-DD003A477CD7}">
      <dsp:nvSpPr>
        <dsp:cNvPr id="0" name=""/>
        <dsp:cNvSpPr/>
      </dsp:nvSpPr>
      <dsp:spPr>
        <a:xfrm>
          <a:off x="5601764" y="837845"/>
          <a:ext cx="4913783" cy="3724965"/>
        </a:xfrm>
        <a:prstGeom prst="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>
          <a:noFill/>
        </a:ln>
        <a:effectLst/>
        <a:scene3d>
          <a:camera prst="perspectiveRelaxedModerately" zoom="92000">
            <a:rot lat="20400000" lon="0" rev="0"/>
          </a:camera>
          <a:lightRig rig="balanced" dir="t">
            <a:rot lat="0" lon="0" rev="12700000"/>
          </a:lightRig>
        </a:scene3d>
        <a:sp3d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Zien snelheid als een zeer belangrijke oorzaak van </a:t>
          </a:r>
          <a:r>
            <a:rPr lang="nl-BE" sz="2300" b="1" i="1" kern="1200" dirty="0"/>
            <a:t>verkeersongevallen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Zijn geïnteresseerd in volledig </a:t>
          </a:r>
          <a:r>
            <a:rPr lang="nl-BE" sz="2300" b="1" i="1" kern="1200" dirty="0"/>
            <a:t>zelfrijdende</a:t>
          </a:r>
          <a:r>
            <a:rPr lang="nl-BE" sz="2300" b="0" i="0" kern="1200" dirty="0"/>
            <a:t> voertuigen</a:t>
          </a:r>
          <a:endParaRPr lang="nl-B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Hebben de intentie om </a:t>
          </a:r>
          <a:r>
            <a:rPr lang="nl-BE" sz="2300" b="1" i="1" kern="1200" dirty="0"/>
            <a:t>snelheidslimieten</a:t>
          </a:r>
          <a:r>
            <a:rPr lang="nl-BE" sz="2300" b="0" i="0" kern="1200" dirty="0"/>
            <a:t> na te leven</a:t>
          </a:r>
          <a:endParaRPr lang="nl-B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300" b="0" i="0" kern="1200" dirty="0"/>
            <a:t>Vinden dat de </a:t>
          </a:r>
          <a:r>
            <a:rPr lang="nl-BE" sz="2300" b="1" i="1" kern="1200" dirty="0"/>
            <a:t>verkeersregels</a:t>
          </a:r>
          <a:r>
            <a:rPr lang="nl-BE" sz="2300" b="0" i="0" kern="1200" dirty="0"/>
            <a:t> en straffen m.b.t. te snel rijden strikter moeten</a:t>
          </a:r>
          <a:endParaRPr lang="nl-BE" sz="2300" kern="1200" dirty="0"/>
        </a:p>
      </dsp:txBody>
      <dsp:txXfrm>
        <a:off x="5601764" y="837845"/>
        <a:ext cx="4913783" cy="37249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C06D3-1B3E-4AD0-8FE8-417673779420}">
      <dsp:nvSpPr>
        <dsp:cNvPr id="0" name=""/>
        <dsp:cNvSpPr/>
      </dsp:nvSpPr>
      <dsp:spPr>
        <a:xfrm>
          <a:off x="3286" y="297453"/>
          <a:ext cx="3203971" cy="22325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0" i="0" kern="1200" dirty="0"/>
            <a:t>ISA wordt soms blind gebruik als snelheidsbegrenzer</a:t>
          </a:r>
          <a:r>
            <a:rPr lang="nl-BE" sz="2000" b="1" i="0" kern="1200" dirty="0"/>
            <a:t>. </a:t>
          </a:r>
          <a:r>
            <a:rPr lang="nl-BE" sz="2000" b="0" i="0" kern="1200" dirty="0"/>
            <a:t>Met ISA kan de snelheidslimiet nog meer gezien worden als “de te rijden snelheid”.</a:t>
          </a:r>
          <a:endParaRPr lang="nl-BE" sz="2000" kern="1200" dirty="0"/>
        </a:p>
      </dsp:txBody>
      <dsp:txXfrm>
        <a:off x="3286" y="297453"/>
        <a:ext cx="3203971" cy="2232514"/>
      </dsp:txXfrm>
    </dsp:sp>
    <dsp:sp modelId="{969DA9CD-C34F-4973-B05E-C280A49F00E1}">
      <dsp:nvSpPr>
        <dsp:cNvPr id="0" name=""/>
        <dsp:cNvSpPr/>
      </dsp:nvSpPr>
      <dsp:spPr>
        <a:xfrm>
          <a:off x="0" y="2351952"/>
          <a:ext cx="3203971" cy="28108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000" b="0" i="1" kern="1200" dirty="0"/>
            <a:t>bestuurders moeten altijd hun  snelheid aanpassen zodat ze hun voertuig binnen de afstand die vrij is en te overzien is tot stilstand kunnen brengen (RVV en jurisprudentie)</a:t>
          </a:r>
          <a:endParaRPr lang="nl-BE" sz="2000" i="1" kern="1200" dirty="0"/>
        </a:p>
      </dsp:txBody>
      <dsp:txXfrm>
        <a:off x="0" y="2351952"/>
        <a:ext cx="3203971" cy="2810880"/>
      </dsp:txXfrm>
    </dsp:sp>
    <dsp:sp modelId="{773BF46D-CA98-4163-96E6-C7F7CC5A166F}">
      <dsp:nvSpPr>
        <dsp:cNvPr id="0" name=""/>
        <dsp:cNvSpPr/>
      </dsp:nvSpPr>
      <dsp:spPr>
        <a:xfrm>
          <a:off x="3655814" y="353836"/>
          <a:ext cx="3203971" cy="200698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0" i="0" kern="1200" dirty="0"/>
            <a:t>De snelheidslimiet aangegeven door ISA zal soms als te laag worden gepercipieerd, wat de acceptatie verlaagt.</a:t>
          </a:r>
          <a:endParaRPr lang="nl-BE" sz="2000" kern="1200" dirty="0"/>
        </a:p>
      </dsp:txBody>
      <dsp:txXfrm>
        <a:off x="3655814" y="353836"/>
        <a:ext cx="3203971" cy="2006980"/>
      </dsp:txXfrm>
    </dsp:sp>
    <dsp:sp modelId="{5D21DC5D-B7B1-4516-8D22-F18029BCB2C7}">
      <dsp:nvSpPr>
        <dsp:cNvPr id="0" name=""/>
        <dsp:cNvSpPr/>
      </dsp:nvSpPr>
      <dsp:spPr>
        <a:xfrm>
          <a:off x="3655814" y="2351954"/>
          <a:ext cx="3203971" cy="2810880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000" b="0" i="1" kern="1200" dirty="0"/>
            <a:t>te ver opgerekte komgrenzen zonder aaneengesloten bebouwing </a:t>
          </a:r>
          <a:endParaRPr lang="nl-BE" sz="2000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000" b="0" i="1" kern="1200" dirty="0"/>
            <a:t>wegen met gescheiden rijbanen, vrij liggende fietspaden en weinig conflictpunten </a:t>
          </a:r>
          <a:endParaRPr lang="nl-BE" sz="2000" i="1" kern="1200" dirty="0"/>
        </a:p>
      </dsp:txBody>
      <dsp:txXfrm>
        <a:off x="3655814" y="2351954"/>
        <a:ext cx="3203971" cy="2810880"/>
      </dsp:txXfrm>
    </dsp:sp>
    <dsp:sp modelId="{733ABDE5-1247-44A3-8F2D-615682E09286}">
      <dsp:nvSpPr>
        <dsp:cNvPr id="0" name=""/>
        <dsp:cNvSpPr/>
      </dsp:nvSpPr>
      <dsp:spPr>
        <a:xfrm>
          <a:off x="7308342" y="337143"/>
          <a:ext cx="3203971" cy="207375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0" i="0" kern="1200" dirty="0"/>
            <a:t>Fouten in de informatie over snelheidslimieten kan leiden tot onverantwoord gedrag. </a:t>
          </a:r>
          <a:endParaRPr lang="nl-BE" sz="2000" kern="1200" dirty="0"/>
        </a:p>
      </dsp:txBody>
      <dsp:txXfrm>
        <a:off x="7308342" y="337143"/>
        <a:ext cx="3203971" cy="2073751"/>
      </dsp:txXfrm>
    </dsp:sp>
    <dsp:sp modelId="{2C5EE45F-7644-419D-8F9E-19B34B9753C6}">
      <dsp:nvSpPr>
        <dsp:cNvPr id="0" name=""/>
        <dsp:cNvSpPr/>
      </dsp:nvSpPr>
      <dsp:spPr>
        <a:xfrm>
          <a:off x="7311628" y="2351958"/>
          <a:ext cx="3203971" cy="281088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000" i="1" kern="1200" dirty="0"/>
            <a:t>negeren van tijdelijk verlaagde limieten (bijv. wegenwerken)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000" i="1" kern="1200" dirty="0"/>
            <a:t>aan 80 km/u de bebouwde kom binnenrijden</a:t>
          </a:r>
        </a:p>
      </dsp:txBody>
      <dsp:txXfrm>
        <a:off x="7311628" y="2351958"/>
        <a:ext cx="3203971" cy="2810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9E8FF-9377-428C-B655-90940ABAB64A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E277A-10F4-4E86-A9CC-316E6FC9BD0B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b="1" i="0" kern="1200"/>
            <a:t>Inhaalmanoeuvres die minder vloeiend verlopen</a:t>
          </a:r>
          <a:endParaRPr lang="nl-BE" sz="2600" kern="1200"/>
        </a:p>
      </dsp:txBody>
      <dsp:txXfrm>
        <a:off x="604289" y="435133"/>
        <a:ext cx="9851585" cy="870267"/>
      </dsp:txXfrm>
    </dsp:sp>
    <dsp:sp modelId="{64273E23-D27F-4529-9051-40705D2B3F21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6F302-B749-4968-A2C9-2A7BC4E2C8DD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b="1" i="0" kern="1200"/>
            <a:t>ISA-gebruikers die worden opgejaagd door niet ISA-gebruikers</a:t>
          </a:r>
          <a:endParaRPr lang="nl-BE" sz="2600" kern="1200"/>
        </a:p>
      </dsp:txBody>
      <dsp:txXfrm>
        <a:off x="920631" y="1740535"/>
        <a:ext cx="9535243" cy="870267"/>
      </dsp:txXfrm>
    </dsp:sp>
    <dsp:sp modelId="{29F0E96C-427C-4A8F-8BF7-75FAD95B6C48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34B01-B893-41AF-89CE-7C5AD86F2316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b="1" i="0" kern="1200" dirty="0"/>
            <a:t>Meer bumperkleven bij voertuigen uitgerust met een ISA-systeem</a:t>
          </a:r>
          <a:endParaRPr lang="nl-BE" sz="2600" kern="1200" dirty="0"/>
        </a:p>
      </dsp:txBody>
      <dsp:txXfrm>
        <a:off x="604289" y="3045936"/>
        <a:ext cx="9851585" cy="870267"/>
      </dsp:txXfrm>
    </dsp:sp>
    <dsp:sp modelId="{F84B8717-C47A-481C-A4E3-484DB5AC2AB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3A0DB-C1B1-6545-8B00-359FDC4BBB96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680A3-A581-2242-A55A-6B83283CD8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33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1680A3-A581-2242-A55A-6B83283CD8E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8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1680A3-A581-2242-A55A-6B83283CD8E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96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as_Titl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7099" y="636495"/>
            <a:ext cx="6801835" cy="279250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0" y="3602038"/>
            <a:ext cx="6801834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6928" cy="3806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8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Vias_Picture with Capti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6928" cy="3806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1" y="987425"/>
            <a:ext cx="5256212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65942" y="987425"/>
            <a:ext cx="3991429" cy="4873625"/>
          </a:xfrm>
          <a:solidFill>
            <a:srgbClr val="5BDFB8">
              <a:alpha val="20000"/>
            </a:srgbClr>
          </a:solidFill>
        </p:spPr>
        <p:txBody>
          <a:bodyPr/>
          <a:lstStyle>
            <a:lvl1pPr marL="0" indent="0">
              <a:buNone/>
              <a:defRPr sz="3200">
                <a:solidFill>
                  <a:srgbClr val="526F86">
                    <a:alpha val="30000"/>
                  </a:srgbClr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2587624"/>
            <a:ext cx="5256213" cy="3281363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>
                <a:solidFill>
                  <a:srgbClr val="5BDFB8"/>
                </a:solidFill>
              </a:rPr>
              <a:pPr/>
              <a:t>6 April 2021</a:t>
            </a:fld>
            <a:r>
              <a:rPr lang="en-US" dirty="0">
                <a:solidFill>
                  <a:srgbClr val="5BDFB8"/>
                </a:solidFill>
              </a:rPr>
              <a:t>  </a:t>
            </a:r>
            <a:r>
              <a:rPr lang="en-US" dirty="0"/>
              <a:t>/ </a:t>
            </a:r>
            <a:r>
              <a:rPr lang="en-US" dirty="0">
                <a:solidFill>
                  <a:srgbClr val="5BDFB8"/>
                </a:solidFill>
              </a:rPr>
              <a:t>Slide </a:t>
            </a:r>
            <a:fld id="{110AFB64-7E4F-4145-89C4-E5A61D7F77DA}" type="slidenum">
              <a:rPr lang="en-US" smtClean="0">
                <a:solidFill>
                  <a:srgbClr val="5BDFB8"/>
                </a:solidFill>
              </a:rPr>
              <a:pPr/>
              <a:t>‹#›</a:t>
            </a:fld>
            <a:r>
              <a:rPr lang="en-US" dirty="0">
                <a:solidFill>
                  <a:srgbClr val="5BDFB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7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s_Pictur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6928" cy="3806952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6662" y="657317"/>
            <a:ext cx="9791700" cy="5507831"/>
          </a:xfrm>
          <a:solidFill>
            <a:srgbClr val="5BDFB8">
              <a:alpha val="20000"/>
            </a:srgbClr>
          </a:solidFill>
        </p:spPr>
        <p:txBody>
          <a:bodyPr/>
          <a:lstStyle>
            <a:lvl1pPr marL="0" indent="0">
              <a:buNone/>
              <a:defRPr sz="3200">
                <a:solidFill>
                  <a:srgbClr val="526F86">
                    <a:alpha val="30000"/>
                  </a:srgbClr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>
                <a:solidFill>
                  <a:srgbClr val="5BDFB8"/>
                </a:solidFill>
              </a:rPr>
              <a:pPr/>
              <a:t>6 April 2021</a:t>
            </a:fld>
            <a:r>
              <a:rPr lang="en-US" dirty="0">
                <a:solidFill>
                  <a:srgbClr val="5BDFB8"/>
                </a:solidFill>
              </a:rPr>
              <a:t>  </a:t>
            </a:r>
            <a:r>
              <a:rPr lang="en-US" dirty="0"/>
              <a:t>/ </a:t>
            </a:r>
            <a:r>
              <a:rPr lang="en-US" dirty="0">
                <a:solidFill>
                  <a:srgbClr val="5BDFB8"/>
                </a:solidFill>
              </a:rPr>
              <a:t>Slide </a:t>
            </a:r>
            <a:fld id="{110AFB64-7E4F-4145-89C4-E5A61D7F77DA}" type="slidenum">
              <a:rPr lang="en-US" smtClean="0">
                <a:solidFill>
                  <a:srgbClr val="5BDFB8"/>
                </a:solidFill>
              </a:rPr>
              <a:pPr/>
              <a:t>‹#›</a:t>
            </a:fld>
            <a:r>
              <a:rPr lang="en-US" dirty="0">
                <a:solidFill>
                  <a:srgbClr val="5BDFB8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s_Picture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784" y="3300984"/>
            <a:ext cx="4776216" cy="3557016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6662" y="657317"/>
            <a:ext cx="9791700" cy="5507831"/>
          </a:xfrm>
          <a:solidFill>
            <a:schemeClr val="bg1">
              <a:alpha val="20000"/>
            </a:schemeClr>
          </a:solidFill>
        </p:spPr>
        <p:txBody>
          <a:bodyPr/>
          <a:lstStyle>
            <a:lvl1pPr marL="0" indent="0">
              <a:buNone/>
              <a:defRPr sz="3200">
                <a:solidFill>
                  <a:srgbClr val="526F86">
                    <a:alpha val="30000"/>
                  </a:srgbClr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s_Quote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64714" y="1657350"/>
            <a:ext cx="6801835" cy="3486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0" i="1">
                <a:solidFill>
                  <a:srgbClr val="5BDFB8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Quote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6928" cy="3806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s_Logo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299" y="2648567"/>
            <a:ext cx="3177302" cy="156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2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s_Logo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299" y="2648567"/>
            <a:ext cx="3177302" cy="15608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as_Logo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ED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5" y="274640"/>
            <a:ext cx="9906000" cy="61944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3334" y="893764"/>
            <a:ext cx="9905999" cy="325437"/>
          </a:xfrm>
        </p:spPr>
        <p:txBody>
          <a:bodyPr anchor="ctr">
            <a:noAutofit/>
          </a:bodyPr>
          <a:lstStyle>
            <a:lvl1pPr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3334" y="1371600"/>
            <a:ext cx="9905999" cy="4876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423333" y="6394451"/>
            <a:ext cx="9906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021DF-C421-4552-B8AB-C167D409FFC2}" type="slidenum">
              <a:rPr lang="fr-BE" altLang="nl-BE"/>
              <a:pPr>
                <a:defRPr/>
              </a:pPr>
              <a:t>‹#›</a:t>
            </a:fld>
            <a:endParaRPr lang="fr-BE" altLang="nl-BE"/>
          </a:p>
        </p:txBody>
      </p:sp>
    </p:spTree>
    <p:extLst>
      <p:ext uri="{BB962C8B-B14F-4D97-AF65-F5344CB8AC3E}">
        <p14:creationId xmlns:p14="http://schemas.microsoft.com/office/powerpoint/2010/main" val="337086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as_Content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i="0">
                <a:latin typeface="Tahoma" charset="0"/>
                <a:ea typeface="Tahoma" charset="0"/>
                <a:cs typeface="Tahoma" charset="0"/>
              </a:defRPr>
            </a:lvl1pPr>
            <a:lvl2pPr>
              <a:defRPr b="0" i="0">
                <a:latin typeface="Tahoma" charset="0"/>
                <a:ea typeface="Tahoma" charset="0"/>
                <a:cs typeface="Tahoma" charset="0"/>
              </a:defRPr>
            </a:lvl2pPr>
            <a:lvl3pPr>
              <a:defRPr b="0" i="0">
                <a:latin typeface="Tahoma" charset="0"/>
                <a:ea typeface="Tahoma" charset="0"/>
                <a:cs typeface="Tahoma" charset="0"/>
              </a:defRPr>
            </a:lvl3pPr>
            <a:lvl4pPr>
              <a:defRPr b="0" i="0">
                <a:latin typeface="Tahoma" charset="0"/>
                <a:ea typeface="Tahoma" charset="0"/>
                <a:cs typeface="Tahoma" charset="0"/>
              </a:defRPr>
            </a:lvl4pPr>
            <a:lvl5pPr>
              <a:defRPr b="0" i="0">
                <a:latin typeface="Tahoma" charset="0"/>
                <a:ea typeface="Tahoma" charset="0"/>
                <a:cs typeface="Tahom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>
                <a:solidFill>
                  <a:srgbClr val="5BDFB8"/>
                </a:solidFill>
              </a:rPr>
              <a:pPr/>
              <a:t>6 April 2021</a:t>
            </a:fld>
            <a:r>
              <a:rPr lang="en-US" dirty="0">
                <a:solidFill>
                  <a:srgbClr val="5BDFB8"/>
                </a:solidFill>
              </a:rPr>
              <a:t>  </a:t>
            </a:r>
            <a:r>
              <a:rPr lang="en-US" dirty="0"/>
              <a:t>/ </a:t>
            </a:r>
            <a:r>
              <a:rPr lang="en-US" dirty="0">
                <a:solidFill>
                  <a:srgbClr val="5BDFB8"/>
                </a:solidFill>
              </a:rPr>
              <a:t>Slide </a:t>
            </a:r>
            <a:fld id="{110AFB64-7E4F-4145-89C4-E5A61D7F77DA}" type="slidenum">
              <a:rPr lang="en-US" smtClean="0">
                <a:solidFill>
                  <a:srgbClr val="5BDFB8"/>
                </a:solidFill>
              </a:rPr>
              <a:pPr/>
              <a:t>‹#›</a:t>
            </a:fld>
            <a:r>
              <a:rPr lang="en-US" dirty="0">
                <a:solidFill>
                  <a:srgbClr val="5BDFB8"/>
                </a:solidFill>
              </a:rPr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1" t="16912"/>
          <a:stretch/>
        </p:blipFill>
        <p:spPr>
          <a:xfrm flipH="1">
            <a:off x="8291322" y="-1"/>
            <a:ext cx="3900678" cy="316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as_Title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7099" y="627529"/>
            <a:ext cx="6801835" cy="280147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0" y="3602038"/>
            <a:ext cx="6801834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6928" cy="3806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as_Content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2pPr>
            <a:lvl3pPr>
              <a:defRPr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3pPr>
            <a:lvl4pPr>
              <a:defRPr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4pPr>
            <a:lvl5pPr>
              <a:defRPr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1" t="16912"/>
          <a:stretch/>
        </p:blipFill>
        <p:spPr>
          <a:xfrm flipH="1">
            <a:off x="8291322" y="-1"/>
            <a:ext cx="3900678" cy="31631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ias_Subtitle_green">
    <p:bg>
      <p:bgPr>
        <a:solidFill>
          <a:srgbClr val="5BD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784" y="3300984"/>
            <a:ext cx="4776216" cy="3557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09739"/>
            <a:ext cx="10507662" cy="1719262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29002"/>
            <a:ext cx="10515600" cy="131717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/>
              <a:pPr/>
              <a:t>6 April 2021</a:t>
            </a:fld>
            <a:r>
              <a:rPr lang="en-US" dirty="0"/>
              <a:t>  / Slide </a:t>
            </a:r>
            <a:fld id="{110AFB64-7E4F-4145-89C4-E5A61D7F77DA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91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ias_Subtitle_grey">
    <p:bg>
      <p:bgPr>
        <a:solidFill>
          <a:srgbClr val="526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09739"/>
            <a:ext cx="10507662" cy="1719262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29002"/>
            <a:ext cx="10515600" cy="131717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784" y="3300984"/>
            <a:ext cx="4776216" cy="3557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ias_Sub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09739"/>
            <a:ext cx="10507662" cy="1719262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29002"/>
            <a:ext cx="10515600" cy="131717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784" y="3300984"/>
            <a:ext cx="4776216" cy="3557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ias_Comparis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>
                <a:latin typeface="Tahoma" charset="0"/>
                <a:ea typeface="Tahoma" charset="0"/>
                <a:cs typeface="Tahoma" charset="0"/>
              </a:defRPr>
            </a:lvl2pPr>
            <a:lvl3pPr>
              <a:defRPr>
                <a:latin typeface="Tahoma" charset="0"/>
                <a:ea typeface="Tahoma" charset="0"/>
                <a:cs typeface="Tahoma" charset="0"/>
              </a:defRPr>
            </a:lvl3pPr>
            <a:lvl4pPr>
              <a:defRPr>
                <a:latin typeface="Tahoma" charset="0"/>
                <a:ea typeface="Tahoma" charset="0"/>
                <a:cs typeface="Tahoma" charset="0"/>
              </a:defRPr>
            </a:lvl4pPr>
            <a:lvl5pPr>
              <a:defRPr>
                <a:latin typeface="Tahoma" charset="0"/>
                <a:ea typeface="Tahoma" charset="0"/>
                <a:cs typeface="Tahom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>
            <a:normAutofit/>
          </a:bodyPr>
          <a:lstStyle>
            <a:lvl1pPr marL="0" indent="0">
              <a:buNone/>
              <a:defRPr sz="2400" b="1" i="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>
                <a:latin typeface="Tahoma" charset="0"/>
                <a:ea typeface="Tahoma" charset="0"/>
                <a:cs typeface="Tahoma" charset="0"/>
              </a:defRPr>
            </a:lvl2pPr>
            <a:lvl3pPr>
              <a:defRPr>
                <a:latin typeface="Tahoma" charset="0"/>
                <a:ea typeface="Tahoma" charset="0"/>
                <a:cs typeface="Tahoma" charset="0"/>
              </a:defRPr>
            </a:lvl3pPr>
            <a:lvl4pPr>
              <a:defRPr>
                <a:latin typeface="Tahoma" charset="0"/>
                <a:ea typeface="Tahoma" charset="0"/>
                <a:cs typeface="Tahoma" charset="0"/>
              </a:defRPr>
            </a:lvl4pPr>
            <a:lvl5pPr>
              <a:defRPr>
                <a:latin typeface="Tahoma" charset="0"/>
                <a:ea typeface="Tahoma" charset="0"/>
                <a:cs typeface="Tahom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>
                <a:solidFill>
                  <a:srgbClr val="5BDFB8"/>
                </a:solidFill>
              </a:rPr>
              <a:pPr/>
              <a:t>6 April 2021</a:t>
            </a:fld>
            <a:r>
              <a:rPr lang="en-US" dirty="0">
                <a:solidFill>
                  <a:srgbClr val="5BDFB8"/>
                </a:solidFill>
              </a:rPr>
              <a:t>  </a:t>
            </a:r>
            <a:r>
              <a:rPr lang="en-US" dirty="0"/>
              <a:t>/ </a:t>
            </a:r>
            <a:r>
              <a:rPr lang="en-US" dirty="0">
                <a:solidFill>
                  <a:srgbClr val="5BDFB8"/>
                </a:solidFill>
              </a:rPr>
              <a:t>Slide </a:t>
            </a:r>
            <a:fld id="{110AFB64-7E4F-4145-89C4-E5A61D7F77DA}" type="slidenum">
              <a:rPr lang="en-US" smtClean="0">
                <a:solidFill>
                  <a:srgbClr val="5BDFB8"/>
                </a:solidFill>
              </a:rPr>
              <a:pPr/>
              <a:t>‹#›</a:t>
            </a:fld>
            <a:r>
              <a:rPr lang="en-US" dirty="0">
                <a:solidFill>
                  <a:srgbClr val="5BDFB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115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ias_Two Content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rgbClr val="526F8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AA398EC8-8790-D546-9BFD-F1BB9A28811C}" type="datetime3">
              <a:rPr lang="en-US" smtClean="0">
                <a:solidFill>
                  <a:srgbClr val="5BDFB8"/>
                </a:solidFill>
              </a:rPr>
              <a:pPr/>
              <a:t>6 April 2021</a:t>
            </a:fld>
            <a:r>
              <a:rPr lang="en-US" dirty="0">
                <a:solidFill>
                  <a:srgbClr val="5BDFB8"/>
                </a:solidFill>
              </a:rPr>
              <a:t>  </a:t>
            </a:r>
            <a:r>
              <a:rPr lang="en-US" dirty="0"/>
              <a:t>/ </a:t>
            </a:r>
            <a:r>
              <a:rPr lang="en-US" dirty="0">
                <a:solidFill>
                  <a:srgbClr val="5BDFB8"/>
                </a:solidFill>
              </a:rPr>
              <a:t>Slide </a:t>
            </a:r>
            <a:fld id="{110AFB64-7E4F-4145-89C4-E5A61D7F77DA}" type="slidenum">
              <a:rPr lang="en-US" smtClean="0">
                <a:solidFill>
                  <a:srgbClr val="5BDFB8"/>
                </a:solidFill>
              </a:rPr>
              <a:pPr/>
              <a:t>‹#›</a:t>
            </a:fld>
            <a:r>
              <a:rPr lang="en-US" dirty="0">
                <a:solidFill>
                  <a:srgbClr val="5BDFB8"/>
                </a:solidFill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935" y="6066262"/>
            <a:ext cx="1083277" cy="5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4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162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3" r:id="rId4"/>
    <p:sldLayoutId id="2147483651" r:id="rId5"/>
    <p:sldLayoutId id="2147483661" r:id="rId6"/>
    <p:sldLayoutId id="2147483666" r:id="rId7"/>
    <p:sldLayoutId id="2147483653" r:id="rId8"/>
    <p:sldLayoutId id="2147483652" r:id="rId9"/>
    <p:sldLayoutId id="2147483657" r:id="rId10"/>
    <p:sldLayoutId id="2147483662" r:id="rId11"/>
    <p:sldLayoutId id="2147483665" r:id="rId12"/>
    <p:sldLayoutId id="2147483667" r:id="rId13"/>
    <p:sldLayoutId id="2147483654" r:id="rId14"/>
    <p:sldLayoutId id="2147483664" r:id="rId15"/>
    <p:sldLayoutId id="2147483668" r:id="rId16"/>
    <p:sldLayoutId id="2147483671" r:id="rId1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rgbClr val="5BDFB8"/>
          </a:solidFill>
          <a:latin typeface="Tahoma" charset="0"/>
          <a:ea typeface="Tahoma" charset="0"/>
          <a:cs typeface="Taho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DFB8"/>
        </a:buClr>
        <a:buSzPct val="130000"/>
        <a:buFont typeface="Arial" panose="020B0604020202020204" pitchFamily="34" charset="0"/>
        <a:buChar char="•"/>
        <a:defRPr sz="1800" b="1" kern="1200">
          <a:solidFill>
            <a:srgbClr val="526F86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5BDFB8"/>
        </a:buClr>
        <a:buSzPct val="130000"/>
        <a:buFont typeface="Arial" panose="020B0604020202020204" pitchFamily="34" charset="0"/>
        <a:buChar char="•"/>
        <a:defRPr sz="1800" kern="1200">
          <a:solidFill>
            <a:srgbClr val="526F86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BDFB8"/>
        </a:buClr>
        <a:buSzPct val="130000"/>
        <a:buFont typeface="Arial" panose="020B0604020202020204" pitchFamily="34" charset="0"/>
        <a:buChar char="•"/>
        <a:defRPr sz="1800" kern="1200">
          <a:solidFill>
            <a:srgbClr val="526F86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BDFB8"/>
        </a:buClr>
        <a:buSzPct val="130000"/>
        <a:buFont typeface="Arial" panose="020B0604020202020204" pitchFamily="34" charset="0"/>
        <a:buChar char="•"/>
        <a:defRPr sz="1800" kern="1200">
          <a:solidFill>
            <a:srgbClr val="526F86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BDFB8"/>
        </a:buClr>
        <a:buSzPct val="130000"/>
        <a:buFont typeface="Arial" panose="020B0604020202020204" pitchFamily="34" charset="0"/>
        <a:buChar char="•"/>
        <a:defRPr sz="1800" kern="1200">
          <a:solidFill>
            <a:srgbClr val="526F8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pos="7151" userDrawn="1">
          <p15:clr>
            <a:srgbClr val="F26B43"/>
          </p15:clr>
        </p15:guide>
        <p15:guide id="5" pos="2184" userDrawn="1">
          <p15:clr>
            <a:srgbClr val="F26B43"/>
          </p15:clr>
        </p15:guide>
        <p15:guide id="6" pos="5496" userDrawn="1">
          <p15:clr>
            <a:srgbClr val="F26B43"/>
          </p15:clr>
        </p15:guide>
        <p15:guide id="7" orient="horz" pos="41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crow.nl/kennis/bibliotheek-verkeer-en-vervoer/kennisdocumenten/afweegkader-smart-mobilityservices-voor-wegbeheerd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467099" y="358219"/>
            <a:ext cx="6801835" cy="2897745"/>
          </a:xfrm>
        </p:spPr>
        <p:txBody>
          <a:bodyPr>
            <a:normAutofit/>
          </a:bodyPr>
          <a:lstStyle/>
          <a:p>
            <a:pPr algn="ctr"/>
            <a:r>
              <a:rPr lang="nl-BE" sz="3600" noProof="0" dirty="0"/>
              <a:t>Het perspectief van weggebruikers op ISA</a:t>
            </a:r>
            <a:endParaRPr lang="nl-BE" b="0" noProof="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568704C-1772-43B0-B942-3FC09B9AB55B}"/>
              </a:ext>
            </a:extLst>
          </p:cNvPr>
          <p:cNvSpPr txBox="1">
            <a:spLocks/>
          </p:cNvSpPr>
          <p:nvPr/>
        </p:nvSpPr>
        <p:spPr>
          <a:xfrm>
            <a:off x="3082474" y="5483181"/>
            <a:ext cx="6801834" cy="1347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BDFB8"/>
              </a:buClr>
              <a:buSzPct val="130000"/>
              <a:buFont typeface="Arial" panose="020B0604020202020204" pitchFamily="34" charset="0"/>
              <a:buNone/>
              <a:defRPr sz="1800" b="0" i="0" kern="1200">
                <a:solidFill>
                  <a:srgbClr val="5BDFB8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DFB8"/>
              </a:buClr>
              <a:buSzPct val="130000"/>
              <a:buFont typeface="Arial" panose="020B0604020202020204" pitchFamily="34" charset="0"/>
              <a:buNone/>
              <a:defRPr sz="2000" kern="1200">
                <a:solidFill>
                  <a:srgbClr val="526F8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DFB8"/>
              </a:buClr>
              <a:buSzPct val="130000"/>
              <a:buFont typeface="Arial" panose="020B0604020202020204" pitchFamily="34" charset="0"/>
              <a:buNone/>
              <a:defRPr sz="1800" kern="1200">
                <a:solidFill>
                  <a:srgbClr val="526F8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DFB8"/>
              </a:buClr>
              <a:buSzPct val="130000"/>
              <a:buFont typeface="Arial" panose="020B0604020202020204" pitchFamily="34" charset="0"/>
              <a:buNone/>
              <a:defRPr sz="1600" kern="1200">
                <a:solidFill>
                  <a:srgbClr val="526F8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DFB8"/>
              </a:buClr>
              <a:buSzPct val="130000"/>
              <a:buFont typeface="Arial" panose="020B0604020202020204" pitchFamily="34" charset="0"/>
              <a:buNone/>
              <a:defRPr sz="1600" kern="1200">
                <a:solidFill>
                  <a:srgbClr val="526F86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en-US" sz="1600" b="1" dirty="0">
                <a:solidFill>
                  <a:schemeClr val="tx2"/>
                </a:solidFill>
              </a:rPr>
            </a:br>
            <a:endParaRPr lang="en-US" sz="2000" dirty="0"/>
          </a:p>
          <a:p>
            <a:endParaRPr lang="en-US" dirty="0">
              <a:solidFill>
                <a:srgbClr val="526F86"/>
              </a:solidFill>
            </a:endParaRPr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50E5CF2A-8D37-4452-8D74-FE51648C6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8931" y="3724585"/>
            <a:ext cx="8653807" cy="1969203"/>
          </a:xfrm>
        </p:spPr>
        <p:txBody>
          <a:bodyPr>
            <a:noAutofit/>
          </a:bodyPr>
          <a:lstStyle/>
          <a:p>
            <a:pPr algn="ctr"/>
            <a:r>
              <a:rPr lang="nl-BE" sz="2400" i="1" noProof="0" dirty="0"/>
              <a:t>Wouter Van den Berghe, Vias institute</a:t>
            </a:r>
          </a:p>
          <a:p>
            <a:pPr algn="ctr"/>
            <a:endParaRPr lang="nl-BE" sz="2400" i="1" noProof="0" dirty="0"/>
          </a:p>
          <a:p>
            <a:pPr algn="ctr"/>
            <a:r>
              <a:rPr lang="nl-BE" sz="2400" i="1" dirty="0"/>
              <a:t>CROW  Webinar Intelligent Speed Assistance (ISA)</a:t>
            </a:r>
          </a:p>
          <a:p>
            <a:pPr algn="ctr"/>
            <a:endParaRPr lang="nl-BE" sz="2400" i="1" dirty="0"/>
          </a:p>
          <a:p>
            <a:pPr algn="ctr"/>
            <a:r>
              <a:rPr lang="nl-BE" sz="2400" i="1" noProof="0" dirty="0"/>
              <a:t>6 April 2021</a:t>
            </a:r>
          </a:p>
        </p:txBody>
      </p:sp>
    </p:spTree>
    <p:extLst>
      <p:ext uri="{BB962C8B-B14F-4D97-AF65-F5344CB8AC3E}">
        <p14:creationId xmlns:p14="http://schemas.microsoft.com/office/powerpoint/2010/main" val="151742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FC688-1B3C-4E74-AAE7-4F4D781A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69482" cy="1214293"/>
          </a:xfrm>
        </p:spPr>
        <p:txBody>
          <a:bodyPr>
            <a:normAutofit/>
          </a:bodyPr>
          <a:lstStyle/>
          <a:p>
            <a:r>
              <a:rPr lang="nl-BE" noProof="0" dirty="0"/>
              <a:t>Conclusies Board Smart Mobility Services (LVMB)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2E951-BA5A-4830-BF9F-DF57091BF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591" y="1922534"/>
            <a:ext cx="7173191" cy="36781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noProof="0" dirty="0"/>
              <a:t>Diverse onderzoeken </a:t>
            </a:r>
            <a:r>
              <a:rPr lang="nl-BE" dirty="0"/>
              <a:t>tonen</a:t>
            </a:r>
            <a:r>
              <a:rPr lang="nl-BE" noProof="0" dirty="0"/>
              <a:t> positieve effecten van ISA: </a:t>
            </a:r>
          </a:p>
          <a:p>
            <a:pPr lvl="1">
              <a:lnSpc>
                <a:spcPct val="100000"/>
              </a:lnSpc>
            </a:pPr>
            <a:r>
              <a:rPr lang="nl-BE" noProof="0" dirty="0"/>
              <a:t>een vermindering van de snelheid</a:t>
            </a:r>
          </a:p>
          <a:p>
            <a:pPr lvl="1">
              <a:lnSpc>
                <a:spcPct val="100000"/>
              </a:lnSpc>
            </a:pPr>
            <a:r>
              <a:rPr lang="nl-BE" noProof="0" dirty="0"/>
              <a:t>een gelijkmatiger snelheidsregime</a:t>
            </a:r>
          </a:p>
          <a:p>
            <a:pPr lvl="1">
              <a:lnSpc>
                <a:spcPct val="100000"/>
              </a:lnSpc>
            </a:pPr>
            <a:r>
              <a:rPr lang="nl-BE" noProof="0" dirty="0"/>
              <a:t>een afname van het aantal snelheidsovertredingen </a:t>
            </a:r>
          </a:p>
          <a:p>
            <a:pPr lvl="1">
              <a:lnSpc>
                <a:spcPct val="100000"/>
              </a:lnSpc>
            </a:pPr>
            <a:r>
              <a:rPr lang="nl-BE" noProof="0" dirty="0"/>
              <a:t>en uiteindelijk minder verkeersongevallen. </a:t>
            </a:r>
            <a:endParaRPr lang="nl-BE" dirty="0"/>
          </a:p>
          <a:p>
            <a:pPr lvl="1">
              <a:lnSpc>
                <a:spcPct val="100000"/>
              </a:lnSpc>
            </a:pPr>
            <a:endParaRPr lang="nl-BE" noProof="0" dirty="0"/>
          </a:p>
          <a:p>
            <a:pPr>
              <a:lnSpc>
                <a:spcPct val="100000"/>
              </a:lnSpc>
            </a:pPr>
            <a:r>
              <a:rPr lang="nl-BE" noProof="0" dirty="0"/>
              <a:t>Hoe dwingender het ISA-systeem, hoe groter de gedragseffecten, maar hoe lager de gebruikersacceptatie.</a:t>
            </a:r>
          </a:p>
          <a:p>
            <a:pPr>
              <a:lnSpc>
                <a:spcPct val="100000"/>
              </a:lnSpc>
            </a:pPr>
            <a:endParaRPr lang="nl-BE" dirty="0"/>
          </a:p>
          <a:p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E45D5-25C8-45CC-B504-92557CB6C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7482" y="6322291"/>
            <a:ext cx="2743200" cy="365125"/>
          </a:xfrm>
        </p:spPr>
        <p:txBody>
          <a:bodyPr/>
          <a:lstStyle/>
          <a:p>
            <a:r>
              <a:rPr lang="en-US"/>
              <a:t> </a:t>
            </a:r>
            <a:fld id="{110AFB64-7E4F-4145-89C4-E5A61D7F77DA}" type="slidenum">
              <a:rPr lang="en-US" smtClean="0"/>
              <a:pPr/>
              <a:t>10</a:t>
            </a:fld>
            <a:r>
              <a:rPr lang="en-US"/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DDA991-F85A-49F0-BE86-52A6BEC840F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0310" y="1995996"/>
            <a:ext cx="2731090" cy="385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5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B5C3-3A2E-41B0-8E77-1E13B286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06689"/>
            <a:ext cx="9781309" cy="829830"/>
          </a:xfrm>
        </p:spPr>
        <p:txBody>
          <a:bodyPr>
            <a:normAutofit/>
          </a:bodyPr>
          <a:lstStyle/>
          <a:p>
            <a:r>
              <a:rPr lang="nl-BE" dirty="0"/>
              <a:t>ISA is geen garantie voor aangepaste snelheid </a:t>
            </a:r>
            <a:endParaRPr lang="nl-BE" noProof="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DD51A30-79A7-424E-A940-EB5D8CC20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942943"/>
              </p:ext>
            </p:extLst>
          </p:nvPr>
        </p:nvGraphicFramePr>
        <p:xfrm>
          <a:off x="838199" y="1475509"/>
          <a:ext cx="10515600" cy="516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B4C99-CDD5-4F2B-9566-2E8EA9899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7873" y="6356349"/>
            <a:ext cx="2743200" cy="365125"/>
          </a:xfrm>
        </p:spPr>
        <p:txBody>
          <a:bodyPr/>
          <a:lstStyle/>
          <a:p>
            <a:r>
              <a:rPr lang="en-US"/>
              <a:t> </a:t>
            </a:r>
            <a:fld id="{110AFB64-7E4F-4145-89C4-E5A61D7F77DA}" type="slidenum">
              <a:rPr lang="en-US" smtClean="0"/>
              <a:pPr/>
              <a:t>11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5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CC06D3-1B3E-4AD0-8FE8-417673779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9DA9CD-C34F-4973-B05E-C280A49F0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3BF46D-CA98-4163-96E6-C7F7CC5A1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21DC5D-B7B1-4516-8D22-F18029BCB2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3ABDE5-1247-44A3-8F2D-615682E09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5EE45F-7644-419D-8F9E-19B34B975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20958-9A9A-4F88-A9CD-56244EB9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Andere mogelijke ongewenste effecten</a:t>
            </a:r>
            <a:r>
              <a:rPr lang="nl-BE" noProof="0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D2943E-BD3E-4418-A78A-A10FF6E80A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7371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9DE5F-161F-4F35-A0A9-A8616D12560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 </a:t>
            </a:r>
            <a:fld id="{110AFB64-7E4F-4145-89C4-E5A61D7F77DA}" type="slidenum">
              <a:rPr lang="en-US" smtClean="0"/>
              <a:pPr/>
              <a:t>12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9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CA11-96BB-487C-BBDA-C3F03E849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946"/>
            <a:ext cx="10515600" cy="5287530"/>
          </a:xfrm>
        </p:spPr>
        <p:txBody>
          <a:bodyPr>
            <a:normAutofit lnSpcReduction="10000"/>
          </a:bodyPr>
          <a:lstStyle/>
          <a:p>
            <a:r>
              <a:rPr lang="nl-BE" noProof="0" dirty="0"/>
              <a:t>ISA-systemen worden vaak uitgezet als</a:t>
            </a:r>
          </a:p>
          <a:p>
            <a:pPr lvl="1"/>
            <a:r>
              <a:rPr lang="nl-BE" noProof="0" dirty="0"/>
              <a:t>het merendeel van het verkeer de snelheid overschrijdt</a:t>
            </a:r>
          </a:p>
          <a:p>
            <a:pPr lvl="1"/>
            <a:r>
              <a:rPr lang="nl-BE" noProof="0" dirty="0"/>
              <a:t>de </a:t>
            </a:r>
            <a:r>
              <a:rPr lang="nl-BE" noProof="0" dirty="0" err="1"/>
              <a:t>snelheidslimiete</a:t>
            </a:r>
            <a:r>
              <a:rPr lang="nl-BE" dirty="0"/>
              <a:t>n als veel te laag worden ervaren</a:t>
            </a:r>
          </a:p>
          <a:p>
            <a:pPr lvl="1"/>
            <a:r>
              <a:rPr lang="nl-BE" dirty="0"/>
              <a:t>e</a:t>
            </a:r>
            <a:r>
              <a:rPr lang="nl-BE" noProof="0" dirty="0"/>
              <a:t>r weinig verkeer is</a:t>
            </a:r>
          </a:p>
          <a:p>
            <a:endParaRPr lang="nl-BE" noProof="0" dirty="0"/>
          </a:p>
          <a:p>
            <a:r>
              <a:rPr lang="nl-BE" noProof="0" dirty="0"/>
              <a:t>Mogelijkheden om gebruikersacceptatie te verhogen</a:t>
            </a:r>
          </a:p>
          <a:p>
            <a:pPr lvl="1"/>
            <a:r>
              <a:rPr lang="nl-BE" dirty="0"/>
              <a:t>b</a:t>
            </a:r>
            <a:r>
              <a:rPr lang="nl-BE" noProof="0" dirty="0" err="1"/>
              <a:t>estaande</a:t>
            </a:r>
            <a:r>
              <a:rPr lang="nl-BE" noProof="0" dirty="0"/>
              <a:t> voertuigen uitrusten met ISA (kritieke massa) </a:t>
            </a:r>
          </a:p>
          <a:p>
            <a:pPr lvl="1"/>
            <a:r>
              <a:rPr lang="nl-BE" noProof="0" dirty="0"/>
              <a:t>ISA stimuleren bij bepaalde doelgroepen (bijvoorbeeld koeriersdiensten) </a:t>
            </a:r>
            <a:endParaRPr lang="nl-BE" dirty="0"/>
          </a:p>
          <a:p>
            <a:pPr lvl="1"/>
            <a:r>
              <a:rPr lang="nl-BE" dirty="0"/>
              <a:t>g</a:t>
            </a:r>
            <a:r>
              <a:rPr lang="nl-BE" noProof="0" dirty="0" err="1"/>
              <a:t>oede</a:t>
            </a:r>
            <a:r>
              <a:rPr lang="nl-BE" noProof="0" dirty="0"/>
              <a:t> voorlichting en feedback geven over positieve effecten van het systeem </a:t>
            </a:r>
          </a:p>
          <a:p>
            <a:pPr lvl="1"/>
            <a:r>
              <a:rPr lang="nl-BE" dirty="0"/>
              <a:t>onderscheid maken tussen </a:t>
            </a:r>
            <a:r>
              <a:rPr lang="nl-BE" noProof="0" dirty="0"/>
              <a:t>korttijdig uitschakelen (moet eenvoudig zijn) en structureel uitschakelen (mag niet eenvoudig zijn)</a:t>
            </a:r>
          </a:p>
          <a:p>
            <a:pPr lvl="1"/>
            <a:r>
              <a:rPr lang="nl-BE" dirty="0"/>
              <a:t>a</a:t>
            </a:r>
            <a:r>
              <a:rPr lang="nl-BE" noProof="0"/>
              <a:t>angename</a:t>
            </a:r>
            <a:r>
              <a:rPr lang="nl-BE" noProof="0" dirty="0"/>
              <a:t> en functionele interface</a:t>
            </a:r>
          </a:p>
          <a:p>
            <a:endParaRPr lang="nl-BE" noProof="0" dirty="0"/>
          </a:p>
          <a:p>
            <a:r>
              <a:rPr lang="nl-BE" noProof="0" dirty="0"/>
              <a:t>Rollen van wegbeheerders</a:t>
            </a:r>
          </a:p>
          <a:p>
            <a:pPr lvl="1"/>
            <a:r>
              <a:rPr lang="nl-BE" noProof="0" dirty="0"/>
              <a:t>verkeersborden actualiseren</a:t>
            </a:r>
          </a:p>
          <a:p>
            <a:pPr lvl="1"/>
            <a:r>
              <a:rPr lang="nl-BE" noProof="0" dirty="0"/>
              <a:t>verkeersborden op de juiste plekken goed zichtbaar plaatsen</a:t>
            </a:r>
          </a:p>
          <a:p>
            <a:pPr lvl="1"/>
            <a:r>
              <a:rPr lang="nl-BE" noProof="0" dirty="0"/>
              <a:t>het wegbeeld laten aansluiten bij het snelheidsregime</a:t>
            </a:r>
          </a:p>
          <a:p>
            <a:endParaRPr lang="nl-BE" noProof="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26EE2-D8D9-466F-B115-CAB3577C5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6700" y="6356351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13</a:t>
            </a:fld>
            <a:r>
              <a:rPr lang="en-US" dirty="0"/>
              <a:t>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8536677-70F9-4551-803A-7AFF888F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483"/>
          </a:xfrm>
        </p:spPr>
        <p:txBody>
          <a:bodyPr/>
          <a:lstStyle/>
          <a:p>
            <a:r>
              <a:rPr lang="nl-BE" dirty="0"/>
              <a:t>Gebruikersacceptatie als knelpunt</a:t>
            </a:r>
          </a:p>
        </p:txBody>
      </p:sp>
    </p:spTree>
    <p:extLst>
      <p:ext uri="{BB962C8B-B14F-4D97-AF65-F5344CB8AC3E}">
        <p14:creationId xmlns:p14="http://schemas.microsoft.com/office/powerpoint/2010/main" val="374546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558C4-3BB8-4235-A528-8A6514288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334"/>
            <a:ext cx="10515600" cy="724087"/>
          </a:xfrm>
        </p:spPr>
        <p:txBody>
          <a:bodyPr>
            <a:normAutofit/>
          </a:bodyPr>
          <a:lstStyle/>
          <a:p>
            <a:r>
              <a:rPr lang="nl-BE" noProof="0" dirty="0"/>
              <a:t>Afweegkader smart-</a:t>
            </a:r>
            <a:r>
              <a:rPr lang="nl-BE" noProof="0" dirty="0" err="1"/>
              <a:t>mobilityservices</a:t>
            </a:r>
            <a:endParaRPr lang="nl-BE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70E5B-16DE-46D1-BA15-A6499D28E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45" y="2789382"/>
            <a:ext cx="4419600" cy="324773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noProof="0" dirty="0"/>
              <a:t>Bron:</a:t>
            </a:r>
          </a:p>
          <a:p>
            <a:pPr marL="0" indent="0">
              <a:buNone/>
            </a:pPr>
            <a:r>
              <a:rPr lang="nl-BE" u="sng" noProof="0" dirty="0">
                <a:highlight>
                  <a:srgbClr val="FFFF00"/>
                </a:highlight>
                <a:hlinkClick r:id="rId2"/>
              </a:rPr>
              <a:t>www.crow.nl/kennis/bibliotheek-verkeer-en-vervoer/kennisdocumenten/afweegkader-smart-mobilityservices-voor-wegbeheerd</a:t>
            </a:r>
            <a:r>
              <a:rPr lang="nl-BE" noProof="0" dirty="0">
                <a:highlight>
                  <a:srgbClr val="FFFF00"/>
                </a:highlight>
              </a:rPr>
              <a:t>  </a:t>
            </a:r>
          </a:p>
          <a:p>
            <a:endParaRPr lang="nl-BE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nl-BE" noProof="0" dirty="0"/>
              <a:t>Naast het afweegkader zijn hier ook de </a:t>
            </a:r>
            <a:r>
              <a:rPr lang="nl-BE" dirty="0"/>
              <a:t>samenvatting </a:t>
            </a:r>
            <a:r>
              <a:rPr lang="nl-BE" noProof="0" dirty="0"/>
              <a:t>en uitgebreide rapportage te vinden m.b.t. de Board Smart Mobility</a:t>
            </a:r>
          </a:p>
          <a:p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AF517-B35F-44B9-AB8A-F8197D9A1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7481" y="6299394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14</a:t>
            </a:fld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5C4CD8-6052-4D4A-ADB4-C7DE3E2B49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1669133"/>
            <a:ext cx="6300815" cy="445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8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68BA0-3B7A-405E-93B1-45CE38B96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noProof="0" dirty="0"/>
              <a:t>Voorbeelden checklists Afweegkader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BEC13-453E-4BFC-B695-4CCD0EE03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Hoe wordt verzekerd dat de vereiste data steeds aangeleverd kan worden?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Bevat de aangeleverde data alle benodigde variabelen?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Is de data beschikbaar voor alle delen van het wegennet waarvoor het bedoeld is? Met andere woorden, is de dekkingsgraad 100%?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Kan de real-time online transmissie 24 op 24, 7 op 7 gegarandeerd worden?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Wat is de verwachte </a:t>
            </a:r>
            <a:r>
              <a:rPr lang="nl-BE" sz="2200" b="0" noProof="0" dirty="0" err="1"/>
              <a:t>latency</a:t>
            </a:r>
            <a:r>
              <a:rPr lang="nl-BE" sz="2200" b="0" noProof="0" dirty="0"/>
              <a:t>?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Welke </a:t>
            </a:r>
            <a:r>
              <a:rPr lang="nl-BE" sz="2200" b="0" noProof="0" dirty="0" err="1"/>
              <a:t>latency</a:t>
            </a:r>
            <a:r>
              <a:rPr lang="nl-BE" sz="2200" b="0" noProof="0" dirty="0"/>
              <a:t> is nog aanvaardbaar binnen de service?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Is de aangeleverde data consistent met de wegkantinformatie?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9000"/>
              <a:buFont typeface="Wingdings" panose="05000000000000000000" pitchFamily="2" charset="2"/>
              <a:buChar char="q"/>
            </a:pPr>
            <a:r>
              <a:rPr lang="nl-BE" sz="2200" b="0" noProof="0" dirty="0"/>
              <a:t>Bestaat er een risico op vals alarm?</a:t>
            </a:r>
          </a:p>
          <a:p>
            <a:endParaRPr lang="nl-BE" noProof="0" dirty="0"/>
          </a:p>
          <a:p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A2EAB-9C65-438F-AF7D-347D9296B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436" y="6310312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15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78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68BA0-3B7A-405E-93B1-45CE38B96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1230"/>
          </a:xfrm>
        </p:spPr>
        <p:txBody>
          <a:bodyPr/>
          <a:lstStyle/>
          <a:p>
            <a:r>
              <a:rPr lang="nl-BE" noProof="0" dirty="0"/>
              <a:t>Voorbeelden checklists Afweegkader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BEC13-453E-4BFC-B695-4CCD0EE03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481"/>
            <a:ext cx="10515600" cy="556952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nl-BE" noProof="0" dirty="0"/>
              <a:t>Kan de service leiden tot ander ongewenst gedrag?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nl-BE" noProof="0" dirty="0"/>
              <a:t>Hoe groot is het risico dat de verstrekte informatie zorgt voor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toenemende twijfel?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toenemende stress?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agressie naar andere weggebruikers?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noProof="0" dirty="0"/>
              <a:t>agressie van andere weggebruikers die niet over de informatie beschikken? </a:t>
            </a:r>
          </a:p>
          <a:p>
            <a:pPr marL="230400" indent="-230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nl-BE" dirty="0"/>
              <a:t>Is het mogelijk dat een (groot) deel van de weggebruikers de informatie negeert?</a:t>
            </a:r>
          </a:p>
          <a:p>
            <a:pPr marL="230400" indent="-230400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nl-BE" noProof="0" dirty="0"/>
              <a:t>Welke factoren kunnen ertoe leiden dat weggebruikers de informatie negeren: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onvoldoende vertrouwen, omwille van negatieve ervaringen in het verleden?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niet of onvoldoende begrijpen van de informatie?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denken het beter te weten en slimmer te zijn dan de rest?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inconsistentie met andere informatie?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conservatisme om oorspronkelijke plannen niet te willen wijzigen?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informatie wordt als irrelevant ervaren?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noProof="0" dirty="0"/>
              <a:t>informatie die te laat komt? </a:t>
            </a:r>
          </a:p>
          <a:p>
            <a:pPr marL="230400" indent="-230400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nl-BE" noProof="0" dirty="0"/>
              <a:t>Is er veel kans dat er minder uniform rijgedrag van weggebruikers zal voorkomen: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omdat sommigen wel de informatie doorkrijgen en andere niet?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BE" noProof="0" dirty="0"/>
              <a:t>omdat weggebruikers verschillend reageren op de verstrekte informatie?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nl-BE" noProof="0" dirty="0"/>
              <a:t>Bestaat het risico dat de toepassing verkeerde verwachtingen wekt bij weggebruikers</a:t>
            </a:r>
            <a:br>
              <a:rPr lang="nl-BE" noProof="0" dirty="0"/>
            </a:br>
            <a:r>
              <a:rPr lang="nl-BE" noProof="0" dirty="0"/>
              <a:t>en wat betekent dat voor het rijgedrag?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A2EAB-9C65-438F-AF7D-347D9296B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3963" y="6363855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16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1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ACDE4BB-C52D-48E3-B110-A0968F647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noProof="0" dirty="0"/>
              <a:t>Bedankt voor uw aandacht!</a:t>
            </a:r>
          </a:p>
          <a:p>
            <a:endParaRPr lang="nl-BE" noProof="0" dirty="0"/>
          </a:p>
          <a:p>
            <a:r>
              <a:rPr lang="nl-BE" noProof="0" dirty="0">
                <a:solidFill>
                  <a:srgbClr val="FFFF00"/>
                </a:solidFill>
              </a:rPr>
              <a:t>wouter.vandenberghe@vias.be</a:t>
            </a:r>
          </a:p>
        </p:txBody>
      </p:sp>
    </p:spTree>
    <p:extLst>
      <p:ext uri="{BB962C8B-B14F-4D97-AF65-F5344CB8AC3E}">
        <p14:creationId xmlns:p14="http://schemas.microsoft.com/office/powerpoint/2010/main" val="185765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5D3F35-BB05-46C3-A652-C71BA052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nl-BE" sz="4400" noProof="0" dirty="0"/>
              <a:t>Hoe kijken we naar ISA?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1F9E5F-8C39-4417-90C9-C3ED28976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Speedometer">
            <a:extLst>
              <a:ext uri="{FF2B5EF4-FFF2-40B4-BE49-F238E27FC236}">
                <a16:creationId xmlns:a16="http://schemas.microsoft.com/office/drawing/2014/main" id="{EED59C25-4800-45C4-B113-B96152863F1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4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7C9C-FB01-4C74-AEBB-A04FFBFC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957" y="394582"/>
            <a:ext cx="9662170" cy="1095375"/>
          </a:xfrm>
        </p:spPr>
        <p:txBody>
          <a:bodyPr>
            <a:normAutofit fontScale="90000"/>
          </a:bodyPr>
          <a:lstStyle/>
          <a:p>
            <a:r>
              <a:rPr lang="nl-BE" dirty="0"/>
              <a:t>Draagvlak  voor ISA in Nederland i.v.m. andere Europese landen </a:t>
            </a:r>
            <a:r>
              <a:rPr lang="nl-BE" i="1" dirty="0"/>
              <a:t>(bron: ESRA survey in 48 landen)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AA5B-8227-4BFA-966F-135F8FED0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1618" y="6280855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3</a:t>
            </a:fld>
            <a:r>
              <a:rPr lang="en-US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195164-A01F-4247-84D3-A8C7B1D3A3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572391"/>
              </p:ext>
            </p:extLst>
          </p:nvPr>
        </p:nvGraphicFramePr>
        <p:xfrm>
          <a:off x="838200" y="1640100"/>
          <a:ext cx="9770918" cy="3792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C2CA7CD-A0FB-466A-BAA7-E3D8706ADADD}"/>
              </a:ext>
            </a:extLst>
          </p:cNvPr>
          <p:cNvSpPr txBox="1"/>
          <p:nvPr/>
        </p:nvSpPr>
        <p:spPr>
          <a:xfrm>
            <a:off x="437794" y="5635922"/>
            <a:ext cx="97709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1" indent="0">
              <a:buNone/>
            </a:pPr>
            <a:r>
              <a:rPr lang="nl-BE" i="1" noProof="0" dirty="0">
                <a:solidFill>
                  <a:schemeClr val="bg1"/>
                </a:solidFill>
              </a:rPr>
              <a:t>“Bent u tegen of voor een wettelijke verplichting om</a:t>
            </a:r>
            <a:r>
              <a:rPr lang="nl-BE" i="1" dirty="0">
                <a:solidFill>
                  <a:schemeClr val="bg1"/>
                </a:solidFill>
              </a:rPr>
              <a:t> </a:t>
            </a:r>
            <a:r>
              <a:rPr lang="nl-BE" i="1" noProof="0" dirty="0">
                <a:solidFill>
                  <a:schemeClr val="bg1"/>
                </a:solidFill>
              </a:rPr>
              <a:t>een intelligente </a:t>
            </a:r>
            <a:r>
              <a:rPr lang="nl-BE" i="1" noProof="0" dirty="0" err="1">
                <a:solidFill>
                  <a:schemeClr val="bg1"/>
                </a:solidFill>
              </a:rPr>
              <a:t>snelheidsassistent</a:t>
            </a:r>
            <a:r>
              <a:rPr lang="nl-BE" i="1" noProof="0" dirty="0">
                <a:solidFill>
                  <a:schemeClr val="bg1"/>
                </a:solidFill>
              </a:rPr>
              <a:t> (ISA) te installeren in alle nieuwe auto’s (een systeem dat automatisch de snelheid van het voertuig begrenst op basis van de snelheidslimiet en dat handmatig kan worden aan- of uitgezet)?”</a:t>
            </a:r>
          </a:p>
        </p:txBody>
      </p:sp>
    </p:spTree>
    <p:extLst>
      <p:ext uri="{BB962C8B-B14F-4D97-AF65-F5344CB8AC3E}">
        <p14:creationId xmlns:p14="http://schemas.microsoft.com/office/powerpoint/2010/main" val="210662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6E3D7-56D7-4A6F-B897-130D143B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76360" cy="671195"/>
          </a:xfrm>
        </p:spPr>
        <p:txBody>
          <a:bodyPr>
            <a:normAutofit fontScale="90000"/>
          </a:bodyPr>
          <a:lstStyle/>
          <a:p>
            <a:pPr lvl="0"/>
            <a:r>
              <a:rPr lang="nl-BE" baseline="0" dirty="0"/>
              <a:t>V</a:t>
            </a:r>
            <a:r>
              <a:rPr lang="nl-BE" baseline="0" noProof="0" dirty="0"/>
              <a:t>oor- en tegenstanders van ISA in Nederland</a:t>
            </a:r>
            <a:endParaRPr lang="nl-BE" noProof="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EB7395E-A56F-4C58-AF28-80C6D1812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558851"/>
              </p:ext>
            </p:extLst>
          </p:nvPr>
        </p:nvGraphicFramePr>
        <p:xfrm>
          <a:off x="838200" y="1371599"/>
          <a:ext cx="10515600" cy="473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5AD9C-28E9-450A-BB5B-31CD4440A04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 </a:t>
            </a:r>
            <a:fld id="{110AFB64-7E4F-4145-89C4-E5A61D7F77DA}" type="slidenum">
              <a:rPr lang="en-US" smtClean="0"/>
              <a:pPr/>
              <a:t>4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2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8923EB-CF9B-4D6E-842F-2DF66F3CC8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B89015-0DF7-4AD4-8000-B975B8B7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1CB6F3-A3DE-4E1A-8906-ABEA61520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613FBA-2C71-4D89-8076-DD003A477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D5EC5-4491-4A51-A616-DDCF0503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29320" cy="1047115"/>
          </a:xfrm>
        </p:spPr>
        <p:txBody>
          <a:bodyPr>
            <a:normAutofit fontScale="90000"/>
          </a:bodyPr>
          <a:lstStyle/>
          <a:p>
            <a:r>
              <a:rPr lang="nl-BE" dirty="0"/>
              <a:t>Mensen die voor ISA zijn vinden dat regels voor te snel rijden strikter moeten zijn</a:t>
            </a:r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0872E-0F39-45BD-BB4B-095C4FD71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791" y="6356350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5</a:t>
            </a:fld>
            <a:r>
              <a:rPr lang="en-US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08EF9E-EB2F-445B-96AC-71776274A4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44" r="3037"/>
          <a:stretch/>
        </p:blipFill>
        <p:spPr>
          <a:xfrm>
            <a:off x="902720" y="1536931"/>
            <a:ext cx="8958253" cy="5107781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91D88749-0B16-4CF0-B69F-5CEDAADA7329}"/>
              </a:ext>
            </a:extLst>
          </p:cNvPr>
          <p:cNvSpPr/>
          <p:nvPr/>
        </p:nvSpPr>
        <p:spPr>
          <a:xfrm rot="5400000">
            <a:off x="5317479" y="4544608"/>
            <a:ext cx="529936" cy="125420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6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405AC-D97A-4EA0-B90B-E501CBC8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61400" cy="864235"/>
          </a:xfrm>
        </p:spPr>
        <p:txBody>
          <a:bodyPr>
            <a:normAutofit fontScale="90000"/>
          </a:bodyPr>
          <a:lstStyle/>
          <a:p>
            <a:r>
              <a:rPr lang="nl-BE" noProof="0" dirty="0"/>
              <a:t>Mate van individualisme/autonoom denken versus draagvlak voor ISA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F69B8-0A22-4787-9B45-2CCEED30A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2400" y="6356350"/>
            <a:ext cx="2743200" cy="365125"/>
          </a:xfrm>
        </p:spPr>
        <p:txBody>
          <a:bodyPr/>
          <a:lstStyle/>
          <a:p>
            <a:r>
              <a:rPr lang="en-US"/>
              <a:t> </a:t>
            </a:r>
            <a:fld id="{110AFB64-7E4F-4145-89C4-E5A61D7F77DA}" type="slidenum">
              <a:rPr lang="en-US" smtClean="0"/>
              <a:pPr/>
              <a:t>6</a:t>
            </a:fld>
            <a:r>
              <a:rPr lang="en-US"/>
              <a:t> 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9939B0-0521-4282-874D-12007359B2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10" r="6975"/>
          <a:stretch/>
        </p:blipFill>
        <p:spPr>
          <a:xfrm>
            <a:off x="931004" y="1429645"/>
            <a:ext cx="8815669" cy="5168582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FCF04B0B-842C-4768-805F-1A67C8B723D1}"/>
              </a:ext>
            </a:extLst>
          </p:cNvPr>
          <p:cNvSpPr/>
          <p:nvPr/>
        </p:nvSpPr>
        <p:spPr>
          <a:xfrm rot="3496787">
            <a:off x="9671270" y="3941934"/>
            <a:ext cx="529936" cy="125420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7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E1D6-02B9-4BB9-A142-F8197277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44"/>
          </a:xfrm>
        </p:spPr>
        <p:txBody>
          <a:bodyPr/>
          <a:lstStyle/>
          <a:p>
            <a:r>
              <a:rPr lang="nl-BE" noProof="0" dirty="0"/>
              <a:t>Algemene argumente</a:t>
            </a:r>
            <a:r>
              <a:rPr lang="nl-BE" baseline="0" noProof="0" dirty="0"/>
              <a:t>n contra ISA</a:t>
            </a:r>
            <a:br>
              <a:rPr lang="nl-BE" baseline="0" noProof="0" dirty="0"/>
            </a:br>
            <a:r>
              <a:rPr lang="nl-BE" baseline="0" noProof="0" dirty="0"/>
              <a:t>(survey in 10 landen) </a:t>
            </a:r>
            <a:endParaRPr lang="nl-B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1FAD2-3F1F-4AD8-8618-17843110E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4745" y="6353464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7</a:t>
            </a:fld>
            <a:r>
              <a:rPr lang="en-US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5DE488B-90CF-41F6-8A63-80BFA10C3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78074"/>
              </p:ext>
            </p:extLst>
          </p:nvPr>
        </p:nvGraphicFramePr>
        <p:xfrm>
          <a:off x="604520" y="1757680"/>
          <a:ext cx="10293124" cy="411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541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A45C6-784D-4C8A-B2EA-DC441DE3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nl-BE" noProof="0" dirty="0"/>
              <a:t>Persoonlijke effecten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6E0C6-5F1F-4077-BC71-5B974C68E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9046" y="6356350"/>
            <a:ext cx="2743200" cy="365125"/>
          </a:xfrm>
        </p:spPr>
        <p:txBody>
          <a:bodyPr/>
          <a:lstStyle/>
          <a:p>
            <a:r>
              <a:rPr lang="en-US" dirty="0"/>
              <a:t> </a:t>
            </a:r>
            <a:fld id="{110AFB64-7E4F-4145-89C4-E5A61D7F77DA}" type="slidenum">
              <a:rPr lang="en-US" smtClean="0"/>
              <a:pPr/>
              <a:t>8</a:t>
            </a:fld>
            <a:r>
              <a:rPr lang="en-US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3DCFF1-2D90-4065-A5C4-577FCFDB8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307594"/>
              </p:ext>
            </p:extLst>
          </p:nvPr>
        </p:nvGraphicFramePr>
        <p:xfrm>
          <a:off x="436880" y="1442721"/>
          <a:ext cx="10916920" cy="458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23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8632234-1999-45F3-B5D2-9035CE479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1415"/>
          </a:xfrm>
        </p:spPr>
        <p:txBody>
          <a:bodyPr>
            <a:normAutofit/>
          </a:bodyPr>
          <a:lstStyle/>
          <a:p>
            <a:r>
              <a:rPr lang="nl-BE" sz="4400" dirty="0"/>
              <a:t>Omgaan met ISA</a:t>
            </a:r>
            <a:endParaRPr lang="nl-BE" sz="4400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67CBC1-296E-439A-88EE-3F864D7AE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Light trails on the road at night">
            <a:extLst>
              <a:ext uri="{FF2B5EF4-FFF2-40B4-BE49-F238E27FC236}">
                <a16:creationId xmlns:a16="http://schemas.microsoft.com/office/drawing/2014/main" id="{8628E7B2-68E5-4129-B61F-5FEB84CF022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7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C973058B05844B452C2EB146BFF9D" ma:contentTypeVersion="11" ma:contentTypeDescription="Create a new document." ma:contentTypeScope="" ma:versionID="3c6dc83825b0459d253beede02195088">
  <xsd:schema xmlns:xsd="http://www.w3.org/2001/XMLSchema" xmlns:xs="http://www.w3.org/2001/XMLSchema" xmlns:p="http://schemas.microsoft.com/office/2006/metadata/properties" xmlns:ns2="8c800139-0408-469f-b38c-0c5de9e50851" xmlns:ns3="7b0e930d-9521-46e1-88e0-bed52c037b01" targetNamespace="http://schemas.microsoft.com/office/2006/metadata/properties" ma:root="true" ma:fieldsID="170b7b3a0876e00ae892f2af8766c1a0" ns2:_="" ns3:_="">
    <xsd:import namespace="8c800139-0408-469f-b38c-0c5de9e50851"/>
    <xsd:import namespace="7b0e930d-9521-46e1-88e0-bed52c037b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00139-0408-469f-b38c-0c5de9e508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e930d-9521-46e1-88e0-bed52c037b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6D2609-11F3-4952-8ED8-4E3C1CD735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084770-B84B-49AC-9236-7D38C0CC3ABD}">
  <ds:schemaRefs>
    <ds:schemaRef ds:uri="http://purl.org/dc/elements/1.1/"/>
    <ds:schemaRef ds:uri="http://schemas.microsoft.com/office/2006/metadata/properties"/>
    <ds:schemaRef ds:uri="76d2a015-a59f-41b5-9156-2b0ffef9ae2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45efc6c-4256-4774-a0cb-0ee95332751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C765C2-2541-4A77-8DE3-D2ACDF1A4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800139-0408-469f-b38c-0c5de9e50851"/>
    <ds:schemaRef ds:uri="7b0e930d-9521-46e1-88e0-bed52c037b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18836</TotalTime>
  <Words>911</Words>
  <Application>Microsoft Office PowerPoint</Application>
  <PresentationFormat>Widescreen</PresentationFormat>
  <Paragraphs>116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Office Theme</vt:lpstr>
      <vt:lpstr>Het perspectief van weggebruikers op ISA</vt:lpstr>
      <vt:lpstr>Hoe kijken we naar ISA?</vt:lpstr>
      <vt:lpstr>Draagvlak  voor ISA in Nederland i.v.m. andere Europese landen (bron: ESRA survey in 48 landen)</vt:lpstr>
      <vt:lpstr>Voor- en tegenstanders van ISA in Nederland</vt:lpstr>
      <vt:lpstr>Mensen die voor ISA zijn vinden dat regels voor te snel rijden strikter moeten zijn</vt:lpstr>
      <vt:lpstr>Mate van individualisme/autonoom denken versus draagvlak voor ISA</vt:lpstr>
      <vt:lpstr>Algemene argumenten contra ISA (survey in 10 landen) </vt:lpstr>
      <vt:lpstr>Persoonlijke effecten</vt:lpstr>
      <vt:lpstr>Omgaan met ISA</vt:lpstr>
      <vt:lpstr>Conclusies Board Smart Mobility Services (LVMB)</vt:lpstr>
      <vt:lpstr>ISA is geen garantie voor aangepaste snelheid </vt:lpstr>
      <vt:lpstr>Andere mogelijke ongewenste effecten </vt:lpstr>
      <vt:lpstr>Gebruikersacceptatie als knelpunt</vt:lpstr>
      <vt:lpstr>Afweegkader smart-mobilityservices</vt:lpstr>
      <vt:lpstr>Voorbeelden checklists Afweegkader (1)</vt:lpstr>
      <vt:lpstr>Voorbeelden checklists Afweegkader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we going with the global targets and indicators?</dc:title>
  <dc:creator>Wouter Van den Berghe</dc:creator>
  <cp:lastModifiedBy>Wouter Van den Berghe</cp:lastModifiedBy>
  <cp:revision>194</cp:revision>
  <dcterms:created xsi:type="dcterms:W3CDTF">2019-03-18T12:48:17Z</dcterms:created>
  <dcterms:modified xsi:type="dcterms:W3CDTF">2021-04-06T09:30:55Z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0x010100F52C973058B05844B452C2EB146BFF9D</vt:lpwstr>
  </property>
</Properties>
</file>